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69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subTitle"/>
          </p:nvPr>
        </p:nvSpPr>
        <p:spPr>
          <a:xfrm>
            <a:off x="1141560" y="618480"/>
            <a:ext cx="9905760" cy="6853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subTitle"/>
          </p:nvPr>
        </p:nvSpPr>
        <p:spPr>
          <a:xfrm>
            <a:off x="1141560" y="618480"/>
            <a:ext cx="9905760" cy="6853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9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9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0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0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0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subTitle"/>
          </p:nvPr>
        </p:nvSpPr>
        <p:spPr>
          <a:xfrm>
            <a:off x="1141560" y="618480"/>
            <a:ext cx="9905760" cy="6853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7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7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7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7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8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8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8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8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8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1141560" y="618480"/>
            <a:ext cx="9905760" cy="6853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2" descr="\\DROBO-FS\QuickDrops\JB\PPTX NG\Droplets\LightingOverlay.png"/>
          <p:cNvPicPr/>
          <p:nvPr/>
        </p:nvPicPr>
        <p:blipFill>
          <a:blip r:embed="rId15">
            <a:alphaModFix amt="30000"/>
          </a:blip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grpSp>
        <p:nvGrpSpPr>
          <p:cNvPr id="103" name="Group 7"/>
          <p:cNvGrpSpPr/>
          <p:nvPr/>
        </p:nvGrpSpPr>
        <p:grpSpPr>
          <a:xfrm>
            <a:off x="-14400" y="0"/>
            <a:ext cx="12053520" cy="6857640"/>
            <a:chOff x="-14400" y="0"/>
            <a:chExt cx="12053520" cy="6857640"/>
          </a:xfrm>
        </p:grpSpPr>
        <p:grpSp>
          <p:nvGrpSpPr>
            <p:cNvPr id="2" name="Group 8"/>
            <p:cNvGrpSpPr/>
            <p:nvPr/>
          </p:nvGrpSpPr>
          <p:grpSpPr>
            <a:xfrm>
              <a:off x="-14400" y="0"/>
              <a:ext cx="1220760" cy="6857640"/>
              <a:chOff x="-14400" y="0"/>
              <a:chExt cx="1220760" cy="6857640"/>
            </a:xfrm>
          </p:grpSpPr>
          <p:sp>
            <p:nvSpPr>
              <p:cNvPr id="3" name="Rectangle 5"/>
              <p:cNvSpPr/>
              <p:nvPr/>
            </p:nvSpPr>
            <p:spPr>
              <a:xfrm>
                <a:off x="114480" y="4680"/>
                <a:ext cx="23400" cy="2180880"/>
              </a:xfrm>
              <a:prstGeom prst="rect">
                <a:avLst/>
              </a:pr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" name="Freeform 6"/>
              <p:cNvSpPr/>
              <p:nvPr/>
            </p:nvSpPr>
            <p:spPr>
              <a:xfrm>
                <a:off x="33480" y="217656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" name="Freeform 7"/>
              <p:cNvSpPr/>
              <p:nvPr/>
            </p:nvSpPr>
            <p:spPr>
              <a:xfrm>
                <a:off x="28440" y="40212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" name="Freeform 8"/>
              <p:cNvSpPr/>
              <p:nvPr/>
            </p:nvSpPr>
            <p:spPr>
              <a:xfrm>
                <a:off x="200160" y="4680"/>
                <a:ext cx="369360" cy="181080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" name="Freeform 9"/>
              <p:cNvSpPr/>
              <p:nvPr/>
            </p:nvSpPr>
            <p:spPr>
              <a:xfrm>
                <a:off x="503280" y="18018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" name="Freeform 10"/>
              <p:cNvSpPr/>
              <p:nvPr/>
            </p:nvSpPr>
            <p:spPr>
              <a:xfrm>
                <a:off x="285840" y="4680"/>
                <a:ext cx="369360" cy="142992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9" name="Freeform 11"/>
              <p:cNvSpPr/>
              <p:nvPr/>
            </p:nvSpPr>
            <p:spPr>
              <a:xfrm>
                <a:off x="546120" y="0"/>
                <a:ext cx="151920" cy="912600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0" name="Freeform 12"/>
              <p:cNvSpPr/>
              <p:nvPr/>
            </p:nvSpPr>
            <p:spPr>
              <a:xfrm>
                <a:off x="588960" y="142092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1" name="Freeform 13"/>
              <p:cNvSpPr/>
              <p:nvPr/>
            </p:nvSpPr>
            <p:spPr>
              <a:xfrm>
                <a:off x="588960" y="9032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2" name="Freeform 14"/>
              <p:cNvSpPr/>
              <p:nvPr/>
            </p:nvSpPr>
            <p:spPr>
              <a:xfrm>
                <a:off x="641520" y="0"/>
                <a:ext cx="421920" cy="52668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" name="Freeform 15"/>
              <p:cNvSpPr/>
              <p:nvPr/>
            </p:nvSpPr>
            <p:spPr>
              <a:xfrm>
                <a:off x="1020600" y="488880"/>
                <a:ext cx="161640" cy="147240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" name="Line 16"/>
              <p:cNvSpPr/>
              <p:nvPr/>
            </p:nvSpPr>
            <p:spPr>
              <a:xfrm>
                <a:off x="-4680" y="9360"/>
                <a:ext cx="360" cy="360"/>
              </a:xfrm>
              <a:prstGeom prst="line">
                <a:avLst/>
              </a:prstGeom>
              <a:ln w="15">
                <a:solidFill>
                  <a:srgbClr val="FFFFFF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" name="Freeform 17"/>
              <p:cNvSpPr/>
              <p:nvPr/>
            </p:nvSpPr>
            <p:spPr>
              <a:xfrm>
                <a:off x="9360" y="1801800"/>
                <a:ext cx="123480" cy="12672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" name="Freeform 18"/>
              <p:cNvSpPr/>
              <p:nvPr/>
            </p:nvSpPr>
            <p:spPr>
              <a:xfrm>
                <a:off x="-9360" y="3549600"/>
                <a:ext cx="147240" cy="480600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" name="Freeform 19"/>
              <p:cNvSpPr/>
              <p:nvPr/>
            </p:nvSpPr>
            <p:spPr>
              <a:xfrm>
                <a:off x="128520" y="1382760"/>
                <a:ext cx="142560" cy="47592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8" name="Freeform 20"/>
              <p:cNvSpPr/>
              <p:nvPr/>
            </p:nvSpPr>
            <p:spPr>
              <a:xfrm>
                <a:off x="204840" y="1849320"/>
                <a:ext cx="114120" cy="10764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9" name="Rectangle 21"/>
              <p:cNvSpPr/>
              <p:nvPr/>
            </p:nvSpPr>
            <p:spPr>
              <a:xfrm>
                <a:off x="133200" y="4662360"/>
                <a:ext cx="23400" cy="2180880"/>
              </a:xfrm>
              <a:prstGeom prst="rect">
                <a:avLst/>
              </a:pr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0" name="Freeform 22"/>
              <p:cNvSpPr/>
              <p:nvPr/>
            </p:nvSpPr>
            <p:spPr>
              <a:xfrm>
                <a:off x="223920" y="5041800"/>
                <a:ext cx="369360" cy="180144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1" name="Freeform 23"/>
              <p:cNvSpPr/>
              <p:nvPr/>
            </p:nvSpPr>
            <p:spPr>
              <a:xfrm>
                <a:off x="52560" y="44816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2" name="Freeform 24"/>
              <p:cNvSpPr/>
              <p:nvPr/>
            </p:nvSpPr>
            <p:spPr>
              <a:xfrm>
                <a:off x="-14400" y="5627520"/>
                <a:ext cx="85320" cy="1215720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" name="Freeform 25"/>
              <p:cNvSpPr/>
              <p:nvPr/>
            </p:nvSpPr>
            <p:spPr>
              <a:xfrm>
                <a:off x="527040" y="48672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" name="Freeform 26"/>
              <p:cNvSpPr/>
              <p:nvPr/>
            </p:nvSpPr>
            <p:spPr>
              <a:xfrm>
                <a:off x="309600" y="5423040"/>
                <a:ext cx="374400" cy="1425240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" name="Freeform 27"/>
              <p:cNvSpPr/>
              <p:nvPr/>
            </p:nvSpPr>
            <p:spPr>
              <a:xfrm>
                <a:off x="569880" y="5945040"/>
                <a:ext cx="151920" cy="912600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6" name="Freeform 28"/>
              <p:cNvSpPr/>
              <p:nvPr/>
            </p:nvSpPr>
            <p:spPr>
              <a:xfrm>
                <a:off x="612720" y="52466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7" name="Freeform 29"/>
              <p:cNvSpPr/>
              <p:nvPr/>
            </p:nvSpPr>
            <p:spPr>
              <a:xfrm>
                <a:off x="612720" y="576432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8" name="Freeform 30"/>
              <p:cNvSpPr/>
              <p:nvPr/>
            </p:nvSpPr>
            <p:spPr>
              <a:xfrm>
                <a:off x="669960" y="6330960"/>
                <a:ext cx="417240" cy="517320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9" name="Freeform 31"/>
              <p:cNvSpPr/>
              <p:nvPr/>
            </p:nvSpPr>
            <p:spPr>
              <a:xfrm>
                <a:off x="1049400" y="6221520"/>
                <a:ext cx="156960" cy="14724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grpSp>
          <p:nvGrpSpPr>
            <p:cNvPr id="30" name="Group 9"/>
            <p:cNvGrpSpPr/>
            <p:nvPr/>
          </p:nvGrpSpPr>
          <p:grpSpPr>
            <a:xfrm>
              <a:off x="11364840" y="0"/>
              <a:ext cx="674280" cy="6848280"/>
              <a:chOff x="11364840" y="0"/>
              <a:chExt cx="674280" cy="6848280"/>
            </a:xfrm>
          </p:grpSpPr>
          <p:sp>
            <p:nvSpPr>
              <p:cNvPr id="31" name="Freeform 32"/>
              <p:cNvSpPr/>
              <p:nvPr/>
            </p:nvSpPr>
            <p:spPr>
              <a:xfrm>
                <a:off x="11484000" y="0"/>
                <a:ext cx="417240" cy="512280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2" name="Freeform 33"/>
              <p:cNvSpPr/>
              <p:nvPr/>
            </p:nvSpPr>
            <p:spPr>
              <a:xfrm>
                <a:off x="11364840" y="474840"/>
                <a:ext cx="156960" cy="15192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3" name="Freeform 34"/>
              <p:cNvSpPr/>
              <p:nvPr/>
            </p:nvSpPr>
            <p:spPr>
              <a:xfrm>
                <a:off x="11631600" y="1539720"/>
                <a:ext cx="18864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4" name="Freeform 35"/>
              <p:cNvSpPr/>
              <p:nvPr/>
            </p:nvSpPr>
            <p:spPr>
              <a:xfrm>
                <a:off x="11531520" y="5694480"/>
                <a:ext cx="298080" cy="1153800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5" name="Freeform 36"/>
              <p:cNvSpPr/>
              <p:nvPr/>
            </p:nvSpPr>
            <p:spPr>
              <a:xfrm>
                <a:off x="11773080" y="5551560"/>
                <a:ext cx="156960" cy="15516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6" name="Freeform 37"/>
              <p:cNvSpPr/>
              <p:nvPr/>
            </p:nvSpPr>
            <p:spPr>
              <a:xfrm>
                <a:off x="11711160" y="4680"/>
                <a:ext cx="304560" cy="1544400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7" name="Freeform 38"/>
              <p:cNvSpPr/>
              <p:nvPr/>
            </p:nvSpPr>
            <p:spPr>
              <a:xfrm>
                <a:off x="11636280" y="4867200"/>
                <a:ext cx="18864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8" name="Freeform 39"/>
              <p:cNvSpPr/>
              <p:nvPr/>
            </p:nvSpPr>
            <p:spPr>
              <a:xfrm>
                <a:off x="11441160" y="5046840"/>
                <a:ext cx="307440" cy="1801440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9" name="Freeform 40"/>
              <p:cNvSpPr/>
              <p:nvPr/>
            </p:nvSpPr>
            <p:spPr>
              <a:xfrm>
                <a:off x="11849040" y="641664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0" name="Rectangle 41"/>
              <p:cNvSpPr/>
              <p:nvPr/>
            </p:nvSpPr>
            <p:spPr>
              <a:xfrm>
                <a:off x="11939760" y="6595920"/>
                <a:ext cx="23400" cy="252000"/>
              </a:xfrm>
              <a:prstGeom prst="rect">
                <a:avLst/>
              </a:pr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pic>
        <p:nvPicPr>
          <p:cNvPr id="41" name="Picture 2" descr="\\DROBO-FS\QuickDrops\JB\PPTX NG\Droplets\LightingOverlay.png"/>
          <p:cNvPicPr/>
          <p:nvPr/>
        </p:nvPicPr>
        <p:blipFill>
          <a:blip r:embed="rId15">
            <a:alphaModFix amt="30000"/>
          </a:blip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grpSp>
        <p:nvGrpSpPr>
          <p:cNvPr id="42" name="Group 10"/>
          <p:cNvGrpSpPr/>
          <p:nvPr/>
        </p:nvGrpSpPr>
        <p:grpSpPr>
          <a:xfrm>
            <a:off x="0" y="0"/>
            <a:ext cx="2304720" cy="6857640"/>
            <a:chOff x="0" y="0"/>
            <a:chExt cx="2304720" cy="6857640"/>
          </a:xfrm>
        </p:grpSpPr>
        <p:sp>
          <p:nvSpPr>
            <p:cNvPr id="43" name="Rectangle 5"/>
            <p:cNvSpPr/>
            <p:nvPr/>
          </p:nvSpPr>
          <p:spPr>
            <a:xfrm>
              <a:off x="1209600" y="4680"/>
              <a:ext cx="23400" cy="2180880"/>
            </a:xfrm>
            <a:prstGeom prst="rect">
              <a:avLst/>
            </a:pr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" name="Freeform 6"/>
            <p:cNvSpPr/>
            <p:nvPr/>
          </p:nvSpPr>
          <p:spPr>
            <a:xfrm>
              <a:off x="1128600" y="217656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5" name="Freeform 7"/>
            <p:cNvSpPr/>
            <p:nvPr/>
          </p:nvSpPr>
          <p:spPr>
            <a:xfrm>
              <a:off x="1123920" y="4021200"/>
              <a:ext cx="190080" cy="18864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6" name="Rectangle 8"/>
            <p:cNvSpPr/>
            <p:nvPr/>
          </p:nvSpPr>
          <p:spPr>
            <a:xfrm>
              <a:off x="414360" y="9360"/>
              <a:ext cx="28080" cy="4481280"/>
            </a:xfrm>
            <a:prstGeom prst="rect">
              <a:avLst/>
            </a:pr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" name="Freeform 9"/>
            <p:cNvSpPr/>
            <p:nvPr/>
          </p:nvSpPr>
          <p:spPr>
            <a:xfrm>
              <a:off x="333360" y="448164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" name="Freeform 10"/>
            <p:cNvSpPr/>
            <p:nvPr/>
          </p:nvSpPr>
          <p:spPr>
            <a:xfrm>
              <a:off x="190440" y="9360"/>
              <a:ext cx="151920" cy="907560"/>
            </a:xfrm>
            <a:custGeom>
              <a:avLst/>
              <a:gdLst/>
              <a:ahLst/>
              <a:cxnLst/>
              <a:rect l="l" t="t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9" name="Freeform 11"/>
            <p:cNvSpPr/>
            <p:nvPr/>
          </p:nvSpPr>
          <p:spPr>
            <a:xfrm>
              <a:off x="1290600" y="14400"/>
              <a:ext cx="375840" cy="1801440"/>
            </a:xfrm>
            <a:custGeom>
              <a:avLst/>
              <a:gdLst/>
              <a:ahLst/>
              <a:cxnLst/>
              <a:rect l="l" t="t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" name="Freeform 12"/>
            <p:cNvSpPr/>
            <p:nvPr/>
          </p:nvSpPr>
          <p:spPr>
            <a:xfrm>
              <a:off x="1600200" y="1801800"/>
              <a:ext cx="190080" cy="18864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" name="Freeform 13"/>
            <p:cNvSpPr/>
            <p:nvPr/>
          </p:nvSpPr>
          <p:spPr>
            <a:xfrm>
              <a:off x="1380960" y="9360"/>
              <a:ext cx="371160" cy="1425240"/>
            </a:xfrm>
            <a:custGeom>
              <a:avLst/>
              <a:gdLst/>
              <a:ahLst/>
              <a:cxnLst/>
              <a:rect l="l" t="t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" name="Freeform 14"/>
            <p:cNvSpPr/>
            <p:nvPr/>
          </p:nvSpPr>
          <p:spPr>
            <a:xfrm>
              <a:off x="1643040" y="0"/>
              <a:ext cx="151920" cy="912600"/>
            </a:xfrm>
            <a:custGeom>
              <a:avLst/>
              <a:gdLst/>
              <a:ahLst/>
              <a:cxnLst/>
              <a:rect l="l" t="t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3" name="Freeform 15"/>
            <p:cNvSpPr/>
            <p:nvPr/>
          </p:nvSpPr>
          <p:spPr>
            <a:xfrm>
              <a:off x="1685880" y="142092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4" name="Freeform 16"/>
            <p:cNvSpPr/>
            <p:nvPr/>
          </p:nvSpPr>
          <p:spPr>
            <a:xfrm>
              <a:off x="1685880" y="90324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5" name="Freeform 17"/>
            <p:cNvSpPr/>
            <p:nvPr/>
          </p:nvSpPr>
          <p:spPr>
            <a:xfrm>
              <a:off x="1743120" y="4680"/>
              <a:ext cx="418680" cy="522000"/>
            </a:xfrm>
            <a:custGeom>
              <a:avLst/>
              <a:gdLst/>
              <a:ahLst/>
              <a:cxnLst/>
              <a:rect l="l" t="t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6" name="Freeform 18"/>
            <p:cNvSpPr/>
            <p:nvPr/>
          </p:nvSpPr>
          <p:spPr>
            <a:xfrm>
              <a:off x="2119320" y="488880"/>
              <a:ext cx="161640" cy="147240"/>
            </a:xfrm>
            <a:custGeom>
              <a:avLst/>
              <a:gdLst/>
              <a:ahLst/>
              <a:cxnLst/>
              <a:rect l="l" t="t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7" name="Freeform 19"/>
            <p:cNvSpPr/>
            <p:nvPr/>
          </p:nvSpPr>
          <p:spPr>
            <a:xfrm>
              <a:off x="952560" y="4680"/>
              <a:ext cx="151920" cy="907560"/>
            </a:xfrm>
            <a:custGeom>
              <a:avLst/>
              <a:gdLst/>
              <a:ahLst/>
              <a:cxnLst/>
              <a:rect l="l" t="t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" name="Freeform 20"/>
            <p:cNvSpPr/>
            <p:nvPr/>
          </p:nvSpPr>
          <p:spPr>
            <a:xfrm>
              <a:off x="866880" y="90324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9" name="Freeform 21"/>
            <p:cNvSpPr/>
            <p:nvPr/>
          </p:nvSpPr>
          <p:spPr>
            <a:xfrm>
              <a:off x="890640" y="155412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Freeform 22"/>
            <p:cNvSpPr/>
            <p:nvPr/>
          </p:nvSpPr>
          <p:spPr>
            <a:xfrm>
              <a:off x="738360" y="5622840"/>
              <a:ext cx="337680" cy="1215720"/>
            </a:xfrm>
            <a:custGeom>
              <a:avLst/>
              <a:gdLst/>
              <a:ahLst/>
              <a:cxnLst/>
              <a:rect l="l" t="t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1" name="Freeform 23"/>
            <p:cNvSpPr/>
            <p:nvPr/>
          </p:nvSpPr>
          <p:spPr>
            <a:xfrm>
              <a:off x="647640" y="5479920"/>
              <a:ext cx="156960" cy="156960"/>
            </a:xfrm>
            <a:custGeom>
              <a:avLst/>
              <a:gdLst/>
              <a:ahLst/>
              <a:cxnLst/>
              <a:rect l="l" t="t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" name="Freeform 24"/>
            <p:cNvSpPr/>
            <p:nvPr/>
          </p:nvSpPr>
          <p:spPr>
            <a:xfrm>
              <a:off x="66600" y="90324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3" name="Freeform 25"/>
            <p:cNvSpPr/>
            <p:nvPr/>
          </p:nvSpPr>
          <p:spPr>
            <a:xfrm>
              <a:off x="0" y="3897360"/>
              <a:ext cx="132840" cy="266400"/>
            </a:xfrm>
            <a:custGeom>
              <a:avLst/>
              <a:gdLst/>
              <a:ahLst/>
              <a:cxnLst/>
              <a:rect l="l" t="t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4" name="Freeform 26"/>
            <p:cNvSpPr/>
            <p:nvPr/>
          </p:nvSpPr>
          <p:spPr>
            <a:xfrm>
              <a:off x="66600" y="4149720"/>
              <a:ext cx="190080" cy="18864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" name="Freeform 27"/>
            <p:cNvSpPr/>
            <p:nvPr/>
          </p:nvSpPr>
          <p:spPr>
            <a:xfrm>
              <a:off x="0" y="1644480"/>
              <a:ext cx="132840" cy="269640"/>
            </a:xfrm>
            <a:custGeom>
              <a:avLst/>
              <a:gdLst/>
              <a:ahLst/>
              <a:cxnLst/>
              <a:rect l="l" t="t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6" name="Freeform 28"/>
            <p:cNvSpPr/>
            <p:nvPr/>
          </p:nvSpPr>
          <p:spPr>
            <a:xfrm>
              <a:off x="66600" y="146844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" name="Freeform 29"/>
            <p:cNvSpPr/>
            <p:nvPr/>
          </p:nvSpPr>
          <p:spPr>
            <a:xfrm>
              <a:off x="695160" y="4680"/>
              <a:ext cx="309240" cy="1558440"/>
            </a:xfrm>
            <a:custGeom>
              <a:avLst/>
              <a:gdLst/>
              <a:ahLst/>
              <a:cxnLst/>
              <a:rect l="l" t="t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" name="Freeform 30"/>
            <p:cNvSpPr/>
            <p:nvPr/>
          </p:nvSpPr>
          <p:spPr>
            <a:xfrm>
              <a:off x="57240" y="4881600"/>
              <a:ext cx="190080" cy="18864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" name="Freeform 31"/>
            <p:cNvSpPr/>
            <p:nvPr/>
          </p:nvSpPr>
          <p:spPr>
            <a:xfrm>
              <a:off x="138240" y="5060880"/>
              <a:ext cx="304560" cy="1777680"/>
            </a:xfrm>
            <a:custGeom>
              <a:avLst/>
              <a:gdLst/>
              <a:ahLst/>
              <a:cxnLst/>
              <a:rect l="l" t="t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0" name="Freeform 32"/>
            <p:cNvSpPr/>
            <p:nvPr/>
          </p:nvSpPr>
          <p:spPr>
            <a:xfrm>
              <a:off x="561960" y="6431040"/>
              <a:ext cx="190080" cy="18864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1" name="Rectangle 33"/>
            <p:cNvSpPr/>
            <p:nvPr/>
          </p:nvSpPr>
          <p:spPr>
            <a:xfrm>
              <a:off x="642960" y="6610320"/>
              <a:ext cx="23400" cy="242640"/>
            </a:xfrm>
            <a:prstGeom prst="rect">
              <a:avLst/>
            </a:pr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2" name="Freeform 34"/>
            <p:cNvSpPr/>
            <p:nvPr/>
          </p:nvSpPr>
          <p:spPr>
            <a:xfrm>
              <a:off x="76320" y="6431040"/>
              <a:ext cx="190080" cy="18864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3" name="Freeform 35"/>
            <p:cNvSpPr/>
            <p:nvPr/>
          </p:nvSpPr>
          <p:spPr>
            <a:xfrm>
              <a:off x="0" y="5978520"/>
              <a:ext cx="190080" cy="461520"/>
            </a:xfrm>
            <a:custGeom>
              <a:avLst/>
              <a:gdLst/>
              <a:ahLst/>
              <a:cxnLst/>
              <a:rect l="l" t="t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4" name="Freeform 36"/>
            <p:cNvSpPr/>
            <p:nvPr/>
          </p:nvSpPr>
          <p:spPr>
            <a:xfrm>
              <a:off x="1014480" y="1801800"/>
              <a:ext cx="213840" cy="755280"/>
            </a:xfrm>
            <a:custGeom>
              <a:avLst/>
              <a:gdLst/>
              <a:ahLst/>
              <a:cxnLst/>
              <a:rect l="l" t="t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5" name="Freeform 37"/>
            <p:cNvSpPr/>
            <p:nvPr/>
          </p:nvSpPr>
          <p:spPr>
            <a:xfrm>
              <a:off x="938160" y="2548080"/>
              <a:ext cx="166320" cy="159840"/>
            </a:xfrm>
            <a:custGeom>
              <a:avLst/>
              <a:gdLst/>
              <a:ahLst/>
              <a:cxnLst/>
              <a:rect l="l" t="t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6" name="Freeform 38"/>
            <p:cNvSpPr/>
            <p:nvPr/>
          </p:nvSpPr>
          <p:spPr>
            <a:xfrm>
              <a:off x="595440" y="4680"/>
              <a:ext cx="637920" cy="4025520"/>
            </a:xfrm>
            <a:custGeom>
              <a:avLst/>
              <a:gdLst/>
              <a:ahLst/>
              <a:cxnLst/>
              <a:rect l="l" t="t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7" name="Freeform 39"/>
            <p:cNvSpPr/>
            <p:nvPr/>
          </p:nvSpPr>
          <p:spPr>
            <a:xfrm>
              <a:off x="1224000" y="1382760"/>
              <a:ext cx="142560" cy="475920"/>
            </a:xfrm>
            <a:custGeom>
              <a:avLst/>
              <a:gdLst/>
              <a:ahLst/>
              <a:cxnLst/>
              <a:rect l="l" t="t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" name="Freeform 40"/>
            <p:cNvSpPr/>
            <p:nvPr/>
          </p:nvSpPr>
          <p:spPr>
            <a:xfrm>
              <a:off x="1300320" y="1849320"/>
              <a:ext cx="109080" cy="107640"/>
            </a:xfrm>
            <a:custGeom>
              <a:avLst/>
              <a:gdLst/>
              <a:ahLst/>
              <a:cxnLst/>
              <a:rect l="l" t="t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" name="Freeform 41"/>
            <p:cNvSpPr/>
            <p:nvPr/>
          </p:nvSpPr>
          <p:spPr>
            <a:xfrm>
              <a:off x="281160" y="3417840"/>
              <a:ext cx="142560" cy="474480"/>
            </a:xfrm>
            <a:custGeom>
              <a:avLst/>
              <a:gdLst/>
              <a:ahLst/>
              <a:cxnLst/>
              <a:rect l="l" t="t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0" name="Freeform 42"/>
            <p:cNvSpPr/>
            <p:nvPr/>
          </p:nvSpPr>
          <p:spPr>
            <a:xfrm>
              <a:off x="237960" y="3882960"/>
              <a:ext cx="109080" cy="109080"/>
            </a:xfrm>
            <a:custGeom>
              <a:avLst/>
              <a:gdLst/>
              <a:ahLst/>
              <a:cxnLst/>
              <a:rect l="l" t="t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1" name="Freeform 43"/>
            <p:cNvSpPr/>
            <p:nvPr/>
          </p:nvSpPr>
          <p:spPr>
            <a:xfrm>
              <a:off x="4680" y="2166840"/>
              <a:ext cx="114120" cy="452160"/>
            </a:xfrm>
            <a:custGeom>
              <a:avLst/>
              <a:gdLst/>
              <a:ahLst/>
              <a:cxnLst/>
              <a:rect l="l" t="t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2" name="Freeform 44"/>
            <p:cNvSpPr/>
            <p:nvPr/>
          </p:nvSpPr>
          <p:spPr>
            <a:xfrm>
              <a:off x="52560" y="2066760"/>
              <a:ext cx="109080" cy="109080"/>
            </a:xfrm>
            <a:custGeom>
              <a:avLst/>
              <a:gdLst/>
              <a:ahLst/>
              <a:cxnLst/>
              <a:rect l="l" t="t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3" name="Rectangle 45"/>
            <p:cNvSpPr/>
            <p:nvPr/>
          </p:nvSpPr>
          <p:spPr>
            <a:xfrm>
              <a:off x="1228680" y="4662360"/>
              <a:ext cx="23400" cy="2180880"/>
            </a:xfrm>
            <a:prstGeom prst="rect">
              <a:avLst/>
            </a:pr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4" name="Freeform 46"/>
            <p:cNvSpPr/>
            <p:nvPr/>
          </p:nvSpPr>
          <p:spPr>
            <a:xfrm>
              <a:off x="1319040" y="5041800"/>
              <a:ext cx="371160" cy="1801440"/>
            </a:xfrm>
            <a:custGeom>
              <a:avLst/>
              <a:gdLst/>
              <a:ahLst/>
              <a:cxnLst/>
              <a:rect l="l" t="t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5" name="Freeform 47"/>
            <p:cNvSpPr/>
            <p:nvPr/>
          </p:nvSpPr>
          <p:spPr>
            <a:xfrm>
              <a:off x="1147680" y="448164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6" name="Freeform 48"/>
            <p:cNvSpPr/>
            <p:nvPr/>
          </p:nvSpPr>
          <p:spPr>
            <a:xfrm>
              <a:off x="819000" y="3983040"/>
              <a:ext cx="347400" cy="2860200"/>
            </a:xfrm>
            <a:custGeom>
              <a:avLst/>
              <a:gdLst/>
              <a:ahLst/>
              <a:cxnLst/>
              <a:rect l="l" t="t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7" name="Freeform 49"/>
            <p:cNvSpPr/>
            <p:nvPr/>
          </p:nvSpPr>
          <p:spPr>
            <a:xfrm>
              <a:off x="728640" y="380700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8" name="Freeform 50"/>
            <p:cNvSpPr/>
            <p:nvPr/>
          </p:nvSpPr>
          <p:spPr>
            <a:xfrm>
              <a:off x="1623960" y="4867200"/>
              <a:ext cx="190080" cy="18864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9" name="Freeform 51"/>
            <p:cNvSpPr/>
            <p:nvPr/>
          </p:nvSpPr>
          <p:spPr>
            <a:xfrm>
              <a:off x="1405080" y="5423040"/>
              <a:ext cx="371160" cy="1425240"/>
            </a:xfrm>
            <a:custGeom>
              <a:avLst/>
              <a:gdLst/>
              <a:ahLst/>
              <a:cxnLst/>
              <a:rect l="l" t="t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0" name="Freeform 52"/>
            <p:cNvSpPr/>
            <p:nvPr/>
          </p:nvSpPr>
          <p:spPr>
            <a:xfrm>
              <a:off x="1666800" y="5945040"/>
              <a:ext cx="151920" cy="912600"/>
            </a:xfrm>
            <a:custGeom>
              <a:avLst/>
              <a:gdLst/>
              <a:ahLst/>
              <a:cxnLst/>
              <a:rect l="l" t="t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1" name="Freeform 53"/>
            <p:cNvSpPr/>
            <p:nvPr/>
          </p:nvSpPr>
          <p:spPr>
            <a:xfrm>
              <a:off x="1709640" y="524664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2" name="Freeform 54"/>
            <p:cNvSpPr/>
            <p:nvPr/>
          </p:nvSpPr>
          <p:spPr>
            <a:xfrm>
              <a:off x="1709640" y="5764320"/>
              <a:ext cx="190080" cy="190080"/>
            </a:xfrm>
            <a:custGeom>
              <a:avLst/>
              <a:gdLst/>
              <a:ahLst/>
              <a:cxnLst/>
              <a:rect l="l" t="t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3" name="Freeform 55"/>
            <p:cNvSpPr/>
            <p:nvPr/>
          </p:nvSpPr>
          <p:spPr>
            <a:xfrm>
              <a:off x="1766880" y="6330960"/>
              <a:ext cx="418680" cy="526680"/>
            </a:xfrm>
            <a:custGeom>
              <a:avLst/>
              <a:gdLst/>
              <a:ahLst/>
              <a:cxnLst/>
              <a:rect l="l" t="t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4" name="Freeform 56"/>
            <p:cNvSpPr/>
            <p:nvPr/>
          </p:nvSpPr>
          <p:spPr>
            <a:xfrm>
              <a:off x="2147760" y="6221520"/>
              <a:ext cx="156960" cy="147240"/>
            </a:xfrm>
            <a:custGeom>
              <a:avLst/>
              <a:gdLst/>
              <a:ahLst/>
              <a:cxnLst/>
              <a:rect l="l" t="t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5" name="Freeform 57"/>
            <p:cNvSpPr/>
            <p:nvPr/>
          </p:nvSpPr>
          <p:spPr>
            <a:xfrm>
              <a:off x="504720" y="9360"/>
              <a:ext cx="232920" cy="5103360"/>
            </a:xfrm>
            <a:custGeom>
              <a:avLst/>
              <a:gdLst/>
              <a:ahLst/>
              <a:cxnLst/>
              <a:rect l="l" t="t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6" name="Freeform 58"/>
            <p:cNvSpPr/>
            <p:nvPr/>
          </p:nvSpPr>
          <p:spPr>
            <a:xfrm>
              <a:off x="633240" y="5103720"/>
              <a:ext cx="185400" cy="185400"/>
            </a:xfrm>
            <a:custGeom>
              <a:avLst/>
              <a:gdLst/>
              <a:ahLst/>
              <a:cxnLst/>
              <a:rect l="l" t="t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876320" y="1122480"/>
            <a:ext cx="8791200" cy="238716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800" b="0" strike="noStrike" cap="all" spc="-1">
                <a:solidFill>
                  <a:srgbClr val="FFFFFF"/>
                </a:solidFill>
                <a:latin typeface="Tw Cen MT"/>
              </a:rPr>
              <a:t>Образец заголовка</a:t>
            </a:r>
            <a:endParaRPr lang="en-US" sz="4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dt"/>
          </p:nvPr>
        </p:nvSpPr>
        <p:spPr>
          <a:xfrm>
            <a:off x="7077600" y="541008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98D20EC-441E-4B55-A4CA-20C00B5685F8}" type="datetime">
              <a:rPr lang="ru-RU" sz="1050" b="0" strike="noStrike" spc="-1">
                <a:solidFill>
                  <a:srgbClr val="FFFFFF"/>
                </a:solidFill>
                <a:latin typeface="Tw Cen MT"/>
              </a:rPr>
              <a:t>12.02.2025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ftr"/>
          </p:nvPr>
        </p:nvSpPr>
        <p:spPr>
          <a:xfrm>
            <a:off x="1876320" y="5410080"/>
            <a:ext cx="512460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sldNum"/>
          </p:nvPr>
        </p:nvSpPr>
        <p:spPr>
          <a:xfrm>
            <a:off x="9896760" y="5410080"/>
            <a:ext cx="7707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F18B891D-2AAD-478F-8845-D68D263DC7C8}" type="slidenum">
              <a:rPr lang="ru-RU" sz="1050" b="0" strike="noStrike" spc="-1">
                <a:solidFill>
                  <a:srgbClr val="FFFFFF"/>
                </a:solidFill>
                <a:latin typeface="Tw Cen MT"/>
              </a:rPr>
              <a:t>‹#›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FFFFFF"/>
                </a:solidFill>
                <a:latin typeface="Tw Cen MT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FFFFFF"/>
                </a:solidFill>
                <a:latin typeface="Tw Cen MT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FFFFFF"/>
                </a:solidFill>
                <a:latin typeface="Tw Cen MT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FFFFFF"/>
                </a:solidFill>
                <a:latin typeface="Tw Cen MT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Tw Cen MT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Tw Cen MT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Tw Cen MT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2" descr="\\DROBO-FS\QuickDrops\JB\PPTX NG\Droplets\LightingOverlay.png"/>
          <p:cNvPicPr/>
          <p:nvPr/>
        </p:nvPicPr>
        <p:blipFill>
          <a:blip r:embed="rId15">
            <a:alphaModFix amt="30000"/>
          </a:blip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grpSp>
        <p:nvGrpSpPr>
          <p:cNvPr id="139" name="Group 7"/>
          <p:cNvGrpSpPr/>
          <p:nvPr/>
        </p:nvGrpSpPr>
        <p:grpSpPr>
          <a:xfrm>
            <a:off x="-14400" y="0"/>
            <a:ext cx="12053520" cy="6857640"/>
            <a:chOff x="-14400" y="0"/>
            <a:chExt cx="12053520" cy="6857640"/>
          </a:xfrm>
        </p:grpSpPr>
        <p:grpSp>
          <p:nvGrpSpPr>
            <p:cNvPr id="140" name="Group 8"/>
            <p:cNvGrpSpPr/>
            <p:nvPr/>
          </p:nvGrpSpPr>
          <p:grpSpPr>
            <a:xfrm>
              <a:off x="-14400" y="0"/>
              <a:ext cx="1220760" cy="6857640"/>
              <a:chOff x="-14400" y="0"/>
              <a:chExt cx="1220760" cy="6857640"/>
            </a:xfrm>
          </p:grpSpPr>
          <p:sp>
            <p:nvSpPr>
              <p:cNvPr id="141" name="Rectangle 5"/>
              <p:cNvSpPr/>
              <p:nvPr/>
            </p:nvSpPr>
            <p:spPr>
              <a:xfrm>
                <a:off x="114480" y="4680"/>
                <a:ext cx="23400" cy="2180880"/>
              </a:xfrm>
              <a:prstGeom prst="rect">
                <a:avLst/>
              </a:pr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2" name="Freeform 6"/>
              <p:cNvSpPr/>
              <p:nvPr/>
            </p:nvSpPr>
            <p:spPr>
              <a:xfrm>
                <a:off x="33480" y="217656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3" name="Freeform 7"/>
              <p:cNvSpPr/>
              <p:nvPr/>
            </p:nvSpPr>
            <p:spPr>
              <a:xfrm>
                <a:off x="28440" y="40212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4" name="Freeform 8"/>
              <p:cNvSpPr/>
              <p:nvPr/>
            </p:nvSpPr>
            <p:spPr>
              <a:xfrm>
                <a:off x="200160" y="4680"/>
                <a:ext cx="369360" cy="181080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5" name="Freeform 9"/>
              <p:cNvSpPr/>
              <p:nvPr/>
            </p:nvSpPr>
            <p:spPr>
              <a:xfrm>
                <a:off x="503280" y="18018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6" name="Freeform 10"/>
              <p:cNvSpPr/>
              <p:nvPr/>
            </p:nvSpPr>
            <p:spPr>
              <a:xfrm>
                <a:off x="285840" y="4680"/>
                <a:ext cx="369360" cy="142992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7" name="Freeform 11"/>
              <p:cNvSpPr/>
              <p:nvPr/>
            </p:nvSpPr>
            <p:spPr>
              <a:xfrm>
                <a:off x="546120" y="0"/>
                <a:ext cx="151920" cy="912600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8" name="Freeform 12"/>
              <p:cNvSpPr/>
              <p:nvPr/>
            </p:nvSpPr>
            <p:spPr>
              <a:xfrm>
                <a:off x="588960" y="142092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9" name="Freeform 13"/>
              <p:cNvSpPr/>
              <p:nvPr/>
            </p:nvSpPr>
            <p:spPr>
              <a:xfrm>
                <a:off x="588960" y="9032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0" name="Freeform 14"/>
              <p:cNvSpPr/>
              <p:nvPr/>
            </p:nvSpPr>
            <p:spPr>
              <a:xfrm>
                <a:off x="641520" y="0"/>
                <a:ext cx="421920" cy="52668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1" name="Freeform 15"/>
              <p:cNvSpPr/>
              <p:nvPr/>
            </p:nvSpPr>
            <p:spPr>
              <a:xfrm>
                <a:off x="1020600" y="488880"/>
                <a:ext cx="161640" cy="147240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2" name="Line 16"/>
              <p:cNvSpPr/>
              <p:nvPr/>
            </p:nvSpPr>
            <p:spPr>
              <a:xfrm>
                <a:off x="-4680" y="9360"/>
                <a:ext cx="360" cy="360"/>
              </a:xfrm>
              <a:prstGeom prst="line">
                <a:avLst/>
              </a:prstGeom>
              <a:ln w="15">
                <a:solidFill>
                  <a:srgbClr val="FFFFFF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3" name="Freeform 17"/>
              <p:cNvSpPr/>
              <p:nvPr/>
            </p:nvSpPr>
            <p:spPr>
              <a:xfrm>
                <a:off x="9360" y="1801800"/>
                <a:ext cx="123480" cy="12672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4" name="Freeform 18"/>
              <p:cNvSpPr/>
              <p:nvPr/>
            </p:nvSpPr>
            <p:spPr>
              <a:xfrm>
                <a:off x="-9360" y="3549600"/>
                <a:ext cx="147240" cy="480600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5" name="Freeform 19"/>
              <p:cNvSpPr/>
              <p:nvPr/>
            </p:nvSpPr>
            <p:spPr>
              <a:xfrm>
                <a:off x="128520" y="1382760"/>
                <a:ext cx="142560" cy="47592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6" name="Freeform 20"/>
              <p:cNvSpPr/>
              <p:nvPr/>
            </p:nvSpPr>
            <p:spPr>
              <a:xfrm>
                <a:off x="204840" y="1849320"/>
                <a:ext cx="114120" cy="10764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7" name="Rectangle 21"/>
              <p:cNvSpPr/>
              <p:nvPr/>
            </p:nvSpPr>
            <p:spPr>
              <a:xfrm>
                <a:off x="133200" y="4662360"/>
                <a:ext cx="23400" cy="2180880"/>
              </a:xfrm>
              <a:prstGeom prst="rect">
                <a:avLst/>
              </a:pr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8" name="Freeform 22"/>
              <p:cNvSpPr/>
              <p:nvPr/>
            </p:nvSpPr>
            <p:spPr>
              <a:xfrm>
                <a:off x="223920" y="5041800"/>
                <a:ext cx="369360" cy="180144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9" name="Freeform 23"/>
              <p:cNvSpPr/>
              <p:nvPr/>
            </p:nvSpPr>
            <p:spPr>
              <a:xfrm>
                <a:off x="52560" y="44816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0" name="Freeform 24"/>
              <p:cNvSpPr/>
              <p:nvPr/>
            </p:nvSpPr>
            <p:spPr>
              <a:xfrm>
                <a:off x="-14400" y="5627520"/>
                <a:ext cx="85320" cy="1215720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1" name="Freeform 25"/>
              <p:cNvSpPr/>
              <p:nvPr/>
            </p:nvSpPr>
            <p:spPr>
              <a:xfrm>
                <a:off x="527040" y="48672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2" name="Freeform 26"/>
              <p:cNvSpPr/>
              <p:nvPr/>
            </p:nvSpPr>
            <p:spPr>
              <a:xfrm>
                <a:off x="309600" y="5423040"/>
                <a:ext cx="374400" cy="1425240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3" name="Freeform 27"/>
              <p:cNvSpPr/>
              <p:nvPr/>
            </p:nvSpPr>
            <p:spPr>
              <a:xfrm>
                <a:off x="569880" y="5945040"/>
                <a:ext cx="151920" cy="912600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4" name="Freeform 28"/>
              <p:cNvSpPr/>
              <p:nvPr/>
            </p:nvSpPr>
            <p:spPr>
              <a:xfrm>
                <a:off x="612720" y="52466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5" name="Freeform 29"/>
              <p:cNvSpPr/>
              <p:nvPr/>
            </p:nvSpPr>
            <p:spPr>
              <a:xfrm>
                <a:off x="612720" y="576432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6" name="Freeform 30"/>
              <p:cNvSpPr/>
              <p:nvPr/>
            </p:nvSpPr>
            <p:spPr>
              <a:xfrm>
                <a:off x="669960" y="6330960"/>
                <a:ext cx="417240" cy="517320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7" name="Freeform 31"/>
              <p:cNvSpPr/>
              <p:nvPr/>
            </p:nvSpPr>
            <p:spPr>
              <a:xfrm>
                <a:off x="1049400" y="6221520"/>
                <a:ext cx="156960" cy="14724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grpSp>
          <p:nvGrpSpPr>
            <p:cNvPr id="168" name="Group 9"/>
            <p:cNvGrpSpPr/>
            <p:nvPr/>
          </p:nvGrpSpPr>
          <p:grpSpPr>
            <a:xfrm>
              <a:off x="11364840" y="0"/>
              <a:ext cx="674280" cy="6848280"/>
              <a:chOff x="11364840" y="0"/>
              <a:chExt cx="674280" cy="6848280"/>
            </a:xfrm>
          </p:grpSpPr>
          <p:sp>
            <p:nvSpPr>
              <p:cNvPr id="169" name="Freeform 32"/>
              <p:cNvSpPr/>
              <p:nvPr/>
            </p:nvSpPr>
            <p:spPr>
              <a:xfrm>
                <a:off x="11484000" y="0"/>
                <a:ext cx="417240" cy="512280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0" name="Freeform 33"/>
              <p:cNvSpPr/>
              <p:nvPr/>
            </p:nvSpPr>
            <p:spPr>
              <a:xfrm>
                <a:off x="11364840" y="474840"/>
                <a:ext cx="156960" cy="15192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1" name="Freeform 34"/>
              <p:cNvSpPr/>
              <p:nvPr/>
            </p:nvSpPr>
            <p:spPr>
              <a:xfrm>
                <a:off x="11631600" y="1539720"/>
                <a:ext cx="18864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2" name="Freeform 35"/>
              <p:cNvSpPr/>
              <p:nvPr/>
            </p:nvSpPr>
            <p:spPr>
              <a:xfrm>
                <a:off x="11531520" y="5694480"/>
                <a:ext cx="298080" cy="1153800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3" name="Freeform 36"/>
              <p:cNvSpPr/>
              <p:nvPr/>
            </p:nvSpPr>
            <p:spPr>
              <a:xfrm>
                <a:off x="11773080" y="5551560"/>
                <a:ext cx="156960" cy="15516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4" name="Freeform 37"/>
              <p:cNvSpPr/>
              <p:nvPr/>
            </p:nvSpPr>
            <p:spPr>
              <a:xfrm>
                <a:off x="11711160" y="4680"/>
                <a:ext cx="304560" cy="1544400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5" name="Freeform 38"/>
              <p:cNvSpPr/>
              <p:nvPr/>
            </p:nvSpPr>
            <p:spPr>
              <a:xfrm>
                <a:off x="11636280" y="4867200"/>
                <a:ext cx="18864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6" name="Freeform 39"/>
              <p:cNvSpPr/>
              <p:nvPr/>
            </p:nvSpPr>
            <p:spPr>
              <a:xfrm>
                <a:off x="11441160" y="5046840"/>
                <a:ext cx="307440" cy="1801440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7" name="Freeform 40"/>
              <p:cNvSpPr/>
              <p:nvPr/>
            </p:nvSpPr>
            <p:spPr>
              <a:xfrm>
                <a:off x="11849040" y="641664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8" name="Rectangle 41"/>
              <p:cNvSpPr/>
              <p:nvPr/>
            </p:nvSpPr>
            <p:spPr>
              <a:xfrm>
                <a:off x="11939760" y="6595920"/>
                <a:ext cx="23400" cy="252000"/>
              </a:xfrm>
              <a:prstGeom prst="rect">
                <a:avLst/>
              </a:pr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0" strike="noStrike" cap="all" spc="-1">
                <a:solidFill>
                  <a:srgbClr val="FFFFFF"/>
                </a:solidFill>
                <a:latin typeface="Tw Cen MT"/>
              </a:rPr>
              <a:t>Образец заголовка</a:t>
            </a:r>
            <a:endParaRPr lang="en-US" sz="36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1141560" y="2249640"/>
            <a:ext cx="9905760" cy="35413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Tw Cen MT"/>
              </a:rPr>
              <a:t>Образец текста</a:t>
            </a:r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  <a:p>
            <a:pPr marL="685800" lvl="1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Второй уровень</a:t>
            </a:r>
            <a:endParaRPr lang="en-US" sz="2000" b="0" strike="noStrike" spc="-1">
              <a:solidFill>
                <a:srgbClr val="FFFFFF"/>
              </a:solidFill>
              <a:latin typeface="Tw Cen MT"/>
            </a:endParaRPr>
          </a:p>
          <a:p>
            <a:pPr marL="1143000" lvl="2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Третий уровень</a:t>
            </a:r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  <a:p>
            <a:pPr marL="1600200" lvl="3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Четвертый уровень</a:t>
            </a:r>
            <a:endParaRPr lang="en-US" sz="1600" b="0" strike="noStrike" spc="-1">
              <a:solidFill>
                <a:srgbClr val="FFFFFF"/>
              </a:solidFill>
              <a:latin typeface="Tw Cen MT"/>
            </a:endParaRPr>
          </a:p>
          <a:p>
            <a:pPr marL="2057400" lvl="4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Пятый уровень</a:t>
            </a:r>
            <a:endParaRPr lang="en-US" sz="16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dt"/>
          </p:nvPr>
        </p:nvSpPr>
        <p:spPr>
          <a:xfrm>
            <a:off x="7457040" y="58831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6DEA745B-C786-4E63-AA10-C53E0DB76188}" type="datetime">
              <a:rPr lang="ru-RU" sz="1050" b="0" strike="noStrike" spc="-1">
                <a:solidFill>
                  <a:srgbClr val="FFFFFF"/>
                </a:solidFill>
                <a:latin typeface="Tw Cen MT"/>
              </a:rPr>
              <a:t>12.02.2025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 type="ftr"/>
          </p:nvPr>
        </p:nvSpPr>
        <p:spPr>
          <a:xfrm>
            <a:off x="1141560" y="5883120"/>
            <a:ext cx="623880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83" name="PlaceHolder 5"/>
          <p:cNvSpPr>
            <a:spLocks noGrp="1"/>
          </p:cNvSpPr>
          <p:nvPr>
            <p:ph type="sldNum"/>
          </p:nvPr>
        </p:nvSpPr>
        <p:spPr>
          <a:xfrm>
            <a:off x="10276200" y="5883120"/>
            <a:ext cx="7707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2F51650-B789-4ED2-8257-474109C947DF}" type="slidenum">
              <a:rPr lang="ru-RU" sz="1050" b="0" strike="noStrike" spc="-1">
                <a:solidFill>
                  <a:srgbClr val="FFFFFF"/>
                </a:solidFill>
                <a:latin typeface="Tw Cen MT"/>
              </a:rPr>
              <a:t>‹#›</a:t>
            </a:fld>
            <a:endParaRPr lang="ru-RU" sz="105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Picture 2" descr="\\DROBO-FS\QuickDrops\JB\PPTX NG\Droplets\LightingOverlay.png"/>
          <p:cNvPicPr/>
          <p:nvPr/>
        </p:nvPicPr>
        <p:blipFill>
          <a:blip r:embed="rId15">
            <a:alphaModFix amt="30000"/>
          </a:blip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grpSp>
        <p:nvGrpSpPr>
          <p:cNvPr id="221" name="Group 7"/>
          <p:cNvGrpSpPr/>
          <p:nvPr/>
        </p:nvGrpSpPr>
        <p:grpSpPr>
          <a:xfrm>
            <a:off x="-14400" y="0"/>
            <a:ext cx="12053520" cy="6857640"/>
            <a:chOff x="-14400" y="0"/>
            <a:chExt cx="12053520" cy="6857640"/>
          </a:xfrm>
        </p:grpSpPr>
        <p:grpSp>
          <p:nvGrpSpPr>
            <p:cNvPr id="222" name="Group 8"/>
            <p:cNvGrpSpPr/>
            <p:nvPr/>
          </p:nvGrpSpPr>
          <p:grpSpPr>
            <a:xfrm>
              <a:off x="-14400" y="0"/>
              <a:ext cx="1220760" cy="6857640"/>
              <a:chOff x="-14400" y="0"/>
              <a:chExt cx="1220760" cy="6857640"/>
            </a:xfrm>
          </p:grpSpPr>
          <p:sp>
            <p:nvSpPr>
              <p:cNvPr id="223" name="Rectangle 5"/>
              <p:cNvSpPr/>
              <p:nvPr/>
            </p:nvSpPr>
            <p:spPr>
              <a:xfrm>
                <a:off x="114480" y="4680"/>
                <a:ext cx="23400" cy="2180880"/>
              </a:xfrm>
              <a:prstGeom prst="rect">
                <a:avLst/>
              </a:pr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24" name="Freeform 6"/>
              <p:cNvSpPr/>
              <p:nvPr/>
            </p:nvSpPr>
            <p:spPr>
              <a:xfrm>
                <a:off x="33480" y="217656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25" name="Freeform 7"/>
              <p:cNvSpPr/>
              <p:nvPr/>
            </p:nvSpPr>
            <p:spPr>
              <a:xfrm>
                <a:off x="28440" y="40212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26" name="Freeform 8"/>
              <p:cNvSpPr/>
              <p:nvPr/>
            </p:nvSpPr>
            <p:spPr>
              <a:xfrm>
                <a:off x="200160" y="4680"/>
                <a:ext cx="369360" cy="181080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27" name="Freeform 9"/>
              <p:cNvSpPr/>
              <p:nvPr/>
            </p:nvSpPr>
            <p:spPr>
              <a:xfrm>
                <a:off x="503280" y="18018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28" name="Freeform 10"/>
              <p:cNvSpPr/>
              <p:nvPr/>
            </p:nvSpPr>
            <p:spPr>
              <a:xfrm>
                <a:off x="285840" y="4680"/>
                <a:ext cx="369360" cy="142992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29" name="Freeform 11"/>
              <p:cNvSpPr/>
              <p:nvPr/>
            </p:nvSpPr>
            <p:spPr>
              <a:xfrm>
                <a:off x="546120" y="0"/>
                <a:ext cx="151920" cy="912600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0" name="Freeform 12"/>
              <p:cNvSpPr/>
              <p:nvPr/>
            </p:nvSpPr>
            <p:spPr>
              <a:xfrm>
                <a:off x="588960" y="142092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1" name="Freeform 13"/>
              <p:cNvSpPr/>
              <p:nvPr/>
            </p:nvSpPr>
            <p:spPr>
              <a:xfrm>
                <a:off x="588960" y="9032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2" name="Freeform 14"/>
              <p:cNvSpPr/>
              <p:nvPr/>
            </p:nvSpPr>
            <p:spPr>
              <a:xfrm>
                <a:off x="641520" y="0"/>
                <a:ext cx="421920" cy="52668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3" name="Freeform 15"/>
              <p:cNvSpPr/>
              <p:nvPr/>
            </p:nvSpPr>
            <p:spPr>
              <a:xfrm>
                <a:off x="1020600" y="488880"/>
                <a:ext cx="161640" cy="147240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4" name="Line 16"/>
              <p:cNvSpPr/>
              <p:nvPr/>
            </p:nvSpPr>
            <p:spPr>
              <a:xfrm>
                <a:off x="-4680" y="9360"/>
                <a:ext cx="360" cy="360"/>
              </a:xfrm>
              <a:prstGeom prst="line">
                <a:avLst/>
              </a:prstGeom>
              <a:ln w="15">
                <a:solidFill>
                  <a:srgbClr val="FFFFFF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5" name="Freeform 17"/>
              <p:cNvSpPr/>
              <p:nvPr/>
            </p:nvSpPr>
            <p:spPr>
              <a:xfrm>
                <a:off x="9360" y="1801800"/>
                <a:ext cx="123480" cy="12672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6" name="Freeform 18"/>
              <p:cNvSpPr/>
              <p:nvPr/>
            </p:nvSpPr>
            <p:spPr>
              <a:xfrm>
                <a:off x="-9360" y="3549600"/>
                <a:ext cx="147240" cy="480600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7" name="Freeform 19"/>
              <p:cNvSpPr/>
              <p:nvPr/>
            </p:nvSpPr>
            <p:spPr>
              <a:xfrm>
                <a:off x="128520" y="1382760"/>
                <a:ext cx="142560" cy="47592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8" name="Freeform 20"/>
              <p:cNvSpPr/>
              <p:nvPr/>
            </p:nvSpPr>
            <p:spPr>
              <a:xfrm>
                <a:off x="204840" y="1849320"/>
                <a:ext cx="114120" cy="10764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9" name="Rectangle 21"/>
              <p:cNvSpPr/>
              <p:nvPr/>
            </p:nvSpPr>
            <p:spPr>
              <a:xfrm>
                <a:off x="133200" y="4662360"/>
                <a:ext cx="23400" cy="2180880"/>
              </a:xfrm>
              <a:prstGeom prst="rect">
                <a:avLst/>
              </a:pr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0" name="Freeform 22"/>
              <p:cNvSpPr/>
              <p:nvPr/>
            </p:nvSpPr>
            <p:spPr>
              <a:xfrm>
                <a:off x="223920" y="5041800"/>
                <a:ext cx="369360" cy="180144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1" name="Freeform 23"/>
              <p:cNvSpPr/>
              <p:nvPr/>
            </p:nvSpPr>
            <p:spPr>
              <a:xfrm>
                <a:off x="52560" y="44816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2" name="Freeform 24"/>
              <p:cNvSpPr/>
              <p:nvPr/>
            </p:nvSpPr>
            <p:spPr>
              <a:xfrm>
                <a:off x="-14400" y="5627520"/>
                <a:ext cx="85320" cy="1215720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3" name="Freeform 25"/>
              <p:cNvSpPr/>
              <p:nvPr/>
            </p:nvSpPr>
            <p:spPr>
              <a:xfrm>
                <a:off x="527040" y="48672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4" name="Freeform 26"/>
              <p:cNvSpPr/>
              <p:nvPr/>
            </p:nvSpPr>
            <p:spPr>
              <a:xfrm>
                <a:off x="309600" y="5423040"/>
                <a:ext cx="374400" cy="1425240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5" name="Freeform 27"/>
              <p:cNvSpPr/>
              <p:nvPr/>
            </p:nvSpPr>
            <p:spPr>
              <a:xfrm>
                <a:off x="569880" y="5945040"/>
                <a:ext cx="151920" cy="912600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6" name="Freeform 28"/>
              <p:cNvSpPr/>
              <p:nvPr/>
            </p:nvSpPr>
            <p:spPr>
              <a:xfrm>
                <a:off x="612720" y="52466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7" name="Freeform 29"/>
              <p:cNvSpPr/>
              <p:nvPr/>
            </p:nvSpPr>
            <p:spPr>
              <a:xfrm>
                <a:off x="612720" y="576432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8" name="Freeform 30"/>
              <p:cNvSpPr/>
              <p:nvPr/>
            </p:nvSpPr>
            <p:spPr>
              <a:xfrm>
                <a:off x="669960" y="6330960"/>
                <a:ext cx="417240" cy="517320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9" name="Freeform 31"/>
              <p:cNvSpPr/>
              <p:nvPr/>
            </p:nvSpPr>
            <p:spPr>
              <a:xfrm>
                <a:off x="1049400" y="6221520"/>
                <a:ext cx="156960" cy="14724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grpSp>
          <p:nvGrpSpPr>
            <p:cNvPr id="250" name="Group 9"/>
            <p:cNvGrpSpPr/>
            <p:nvPr/>
          </p:nvGrpSpPr>
          <p:grpSpPr>
            <a:xfrm>
              <a:off x="11364840" y="0"/>
              <a:ext cx="674280" cy="6848280"/>
              <a:chOff x="11364840" y="0"/>
              <a:chExt cx="674280" cy="6848280"/>
            </a:xfrm>
          </p:grpSpPr>
          <p:sp>
            <p:nvSpPr>
              <p:cNvPr id="251" name="Freeform 32"/>
              <p:cNvSpPr/>
              <p:nvPr/>
            </p:nvSpPr>
            <p:spPr>
              <a:xfrm>
                <a:off x="11484000" y="0"/>
                <a:ext cx="417240" cy="512280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2" name="Freeform 33"/>
              <p:cNvSpPr/>
              <p:nvPr/>
            </p:nvSpPr>
            <p:spPr>
              <a:xfrm>
                <a:off x="11364840" y="474840"/>
                <a:ext cx="156960" cy="15192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3" name="Freeform 34"/>
              <p:cNvSpPr/>
              <p:nvPr/>
            </p:nvSpPr>
            <p:spPr>
              <a:xfrm>
                <a:off x="11631600" y="1539720"/>
                <a:ext cx="18864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4" name="Freeform 35"/>
              <p:cNvSpPr/>
              <p:nvPr/>
            </p:nvSpPr>
            <p:spPr>
              <a:xfrm>
                <a:off x="11531520" y="5694480"/>
                <a:ext cx="298080" cy="1153800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5" name="Freeform 36"/>
              <p:cNvSpPr/>
              <p:nvPr/>
            </p:nvSpPr>
            <p:spPr>
              <a:xfrm>
                <a:off x="11773080" y="5551560"/>
                <a:ext cx="156960" cy="15516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6" name="Freeform 37"/>
              <p:cNvSpPr/>
              <p:nvPr/>
            </p:nvSpPr>
            <p:spPr>
              <a:xfrm>
                <a:off x="11711160" y="4680"/>
                <a:ext cx="304560" cy="1544400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7" name="Freeform 38"/>
              <p:cNvSpPr/>
              <p:nvPr/>
            </p:nvSpPr>
            <p:spPr>
              <a:xfrm>
                <a:off x="11636280" y="4867200"/>
                <a:ext cx="18864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8" name="Freeform 39"/>
              <p:cNvSpPr/>
              <p:nvPr/>
            </p:nvSpPr>
            <p:spPr>
              <a:xfrm>
                <a:off x="11441160" y="5046840"/>
                <a:ext cx="307440" cy="1801440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9" name="Freeform 40"/>
              <p:cNvSpPr/>
              <p:nvPr/>
            </p:nvSpPr>
            <p:spPr>
              <a:xfrm>
                <a:off x="11849040" y="641664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60" name="Rectangle 41"/>
              <p:cNvSpPr/>
              <p:nvPr/>
            </p:nvSpPr>
            <p:spPr>
              <a:xfrm>
                <a:off x="11939760" y="6595920"/>
                <a:ext cx="23400" cy="252000"/>
              </a:xfrm>
              <a:prstGeom prst="rect">
                <a:avLst/>
              </a:pr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0" strike="noStrike" cap="all" spc="-1">
                <a:solidFill>
                  <a:srgbClr val="FFFFFF"/>
                </a:solidFill>
                <a:latin typeface="Tw Cen MT"/>
              </a:rPr>
              <a:t>Образец заголовка</a:t>
            </a:r>
            <a:endParaRPr lang="en-US" sz="36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 type="body"/>
          </p:nvPr>
        </p:nvSpPr>
        <p:spPr>
          <a:xfrm>
            <a:off x="1141560" y="2249640"/>
            <a:ext cx="4878000" cy="35413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Tw Cen MT"/>
              </a:rPr>
              <a:t>Образец текста</a:t>
            </a:r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  <a:p>
            <a:pPr marL="685800" lvl="1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Второй уровень</a:t>
            </a:r>
            <a:endParaRPr lang="en-US" sz="2000" b="0" strike="noStrike" spc="-1">
              <a:solidFill>
                <a:srgbClr val="FFFFFF"/>
              </a:solidFill>
              <a:latin typeface="Tw Cen MT"/>
            </a:endParaRPr>
          </a:p>
          <a:p>
            <a:pPr marL="1143000" lvl="2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Третий уровень</a:t>
            </a:r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  <a:p>
            <a:pPr marL="1600200" lvl="3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Четвертый уровень</a:t>
            </a:r>
            <a:endParaRPr lang="en-US" sz="1600" b="0" strike="noStrike" spc="-1">
              <a:solidFill>
                <a:srgbClr val="FFFFFF"/>
              </a:solidFill>
              <a:latin typeface="Tw Cen MT"/>
            </a:endParaRPr>
          </a:p>
          <a:p>
            <a:pPr marL="2057400" lvl="4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Пятый уровень</a:t>
            </a:r>
            <a:endParaRPr lang="en-US" sz="16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63" name="PlaceHolder 3"/>
          <p:cNvSpPr>
            <a:spLocks noGrp="1"/>
          </p:cNvSpPr>
          <p:nvPr>
            <p:ph type="body"/>
          </p:nvPr>
        </p:nvSpPr>
        <p:spPr>
          <a:xfrm>
            <a:off x="6172200" y="2249640"/>
            <a:ext cx="4874760" cy="35413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Tw Cen MT"/>
              </a:rPr>
              <a:t>Образец текста</a:t>
            </a:r>
            <a:endParaRPr lang="en-US" sz="2400" b="0" strike="noStrike" spc="-1">
              <a:solidFill>
                <a:srgbClr val="FFFFFF"/>
              </a:solidFill>
              <a:latin typeface="Tw Cen MT"/>
            </a:endParaRPr>
          </a:p>
          <a:p>
            <a:pPr marL="685800" lvl="1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Второй уровень</a:t>
            </a:r>
            <a:endParaRPr lang="en-US" sz="2000" b="0" strike="noStrike" spc="-1">
              <a:solidFill>
                <a:srgbClr val="FFFFFF"/>
              </a:solidFill>
              <a:latin typeface="Tw Cen MT"/>
            </a:endParaRPr>
          </a:p>
          <a:p>
            <a:pPr marL="1143000" lvl="2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Третий уровень</a:t>
            </a:r>
            <a:endParaRPr lang="en-US" sz="1800" b="0" strike="noStrike" spc="-1">
              <a:solidFill>
                <a:srgbClr val="FFFFFF"/>
              </a:solidFill>
              <a:latin typeface="Tw Cen MT"/>
            </a:endParaRPr>
          </a:p>
          <a:p>
            <a:pPr marL="1600200" lvl="3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Четвертый уровень</a:t>
            </a:r>
            <a:endParaRPr lang="en-US" sz="1600" b="0" strike="noStrike" spc="-1">
              <a:solidFill>
                <a:srgbClr val="FFFFFF"/>
              </a:solidFill>
              <a:latin typeface="Tw Cen MT"/>
            </a:endParaRPr>
          </a:p>
          <a:p>
            <a:pPr marL="2057400" lvl="4" indent="-228240">
              <a:lnSpc>
                <a:spcPct val="12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Пятый уровень</a:t>
            </a:r>
            <a:endParaRPr lang="en-US" sz="16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64" name="PlaceHolder 4"/>
          <p:cNvSpPr>
            <a:spLocks noGrp="1"/>
          </p:cNvSpPr>
          <p:nvPr>
            <p:ph type="dt"/>
          </p:nvPr>
        </p:nvSpPr>
        <p:spPr>
          <a:xfrm>
            <a:off x="7457040" y="58831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DAC0091-EB0D-4357-8ECC-9D5B1DA34B12}" type="datetime">
              <a:rPr lang="ru-RU" sz="1050" b="0" strike="noStrike" spc="-1">
                <a:solidFill>
                  <a:srgbClr val="FFFFFF"/>
                </a:solidFill>
                <a:latin typeface="Tw Cen MT"/>
              </a:rPr>
              <a:t>12.02.2025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265" name="PlaceHolder 5"/>
          <p:cNvSpPr>
            <a:spLocks noGrp="1"/>
          </p:cNvSpPr>
          <p:nvPr>
            <p:ph type="ftr"/>
          </p:nvPr>
        </p:nvSpPr>
        <p:spPr>
          <a:xfrm>
            <a:off x="1141560" y="5883120"/>
            <a:ext cx="623880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66" name="PlaceHolder 6"/>
          <p:cNvSpPr>
            <a:spLocks noGrp="1"/>
          </p:cNvSpPr>
          <p:nvPr>
            <p:ph type="sldNum"/>
          </p:nvPr>
        </p:nvSpPr>
        <p:spPr>
          <a:xfrm>
            <a:off x="10276200" y="5883120"/>
            <a:ext cx="7707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8B1619C-CB3C-491C-A1B0-A876F474068D}" type="slidenum">
              <a:rPr lang="ru-RU" sz="1050" b="0" strike="noStrike" spc="-1">
                <a:solidFill>
                  <a:srgbClr val="FFFFFF"/>
                </a:solidFill>
                <a:latin typeface="Tw Cen MT"/>
              </a:rPr>
              <a:t>‹#›</a:t>
            </a:fld>
            <a:endParaRPr lang="ru-RU" sz="105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Picture 2" descr="\\DROBO-FS\QuickDrops\JB\PPTX NG\Droplets\LightingOverlay.png"/>
          <p:cNvPicPr/>
          <p:nvPr/>
        </p:nvPicPr>
        <p:blipFill>
          <a:blip r:embed="rId15">
            <a:alphaModFix amt="30000"/>
          </a:blip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grpSp>
        <p:nvGrpSpPr>
          <p:cNvPr id="304" name="Group 7"/>
          <p:cNvGrpSpPr/>
          <p:nvPr/>
        </p:nvGrpSpPr>
        <p:grpSpPr>
          <a:xfrm>
            <a:off x="-14400" y="0"/>
            <a:ext cx="12053520" cy="6857640"/>
            <a:chOff x="-14400" y="0"/>
            <a:chExt cx="12053520" cy="6857640"/>
          </a:xfrm>
        </p:grpSpPr>
        <p:grpSp>
          <p:nvGrpSpPr>
            <p:cNvPr id="305" name="Group 8"/>
            <p:cNvGrpSpPr/>
            <p:nvPr/>
          </p:nvGrpSpPr>
          <p:grpSpPr>
            <a:xfrm>
              <a:off x="-14400" y="0"/>
              <a:ext cx="1220760" cy="6857640"/>
              <a:chOff x="-14400" y="0"/>
              <a:chExt cx="1220760" cy="6857640"/>
            </a:xfrm>
          </p:grpSpPr>
          <p:sp>
            <p:nvSpPr>
              <p:cNvPr id="306" name="Rectangle 5"/>
              <p:cNvSpPr/>
              <p:nvPr/>
            </p:nvSpPr>
            <p:spPr>
              <a:xfrm>
                <a:off x="114480" y="4680"/>
                <a:ext cx="23400" cy="2180880"/>
              </a:xfrm>
              <a:prstGeom prst="rect">
                <a:avLst/>
              </a:pr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07" name="Freeform 6"/>
              <p:cNvSpPr/>
              <p:nvPr/>
            </p:nvSpPr>
            <p:spPr>
              <a:xfrm>
                <a:off x="33480" y="217656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08" name="Freeform 7"/>
              <p:cNvSpPr/>
              <p:nvPr/>
            </p:nvSpPr>
            <p:spPr>
              <a:xfrm>
                <a:off x="28440" y="40212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09" name="Freeform 8"/>
              <p:cNvSpPr/>
              <p:nvPr/>
            </p:nvSpPr>
            <p:spPr>
              <a:xfrm>
                <a:off x="200160" y="4680"/>
                <a:ext cx="369360" cy="181080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10" name="Freeform 9"/>
              <p:cNvSpPr/>
              <p:nvPr/>
            </p:nvSpPr>
            <p:spPr>
              <a:xfrm>
                <a:off x="503280" y="18018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11" name="Freeform 10"/>
              <p:cNvSpPr/>
              <p:nvPr/>
            </p:nvSpPr>
            <p:spPr>
              <a:xfrm>
                <a:off x="285840" y="4680"/>
                <a:ext cx="369360" cy="142992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12" name="Freeform 11"/>
              <p:cNvSpPr/>
              <p:nvPr/>
            </p:nvSpPr>
            <p:spPr>
              <a:xfrm>
                <a:off x="546120" y="0"/>
                <a:ext cx="151920" cy="912600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13" name="Freeform 12"/>
              <p:cNvSpPr/>
              <p:nvPr/>
            </p:nvSpPr>
            <p:spPr>
              <a:xfrm>
                <a:off x="588960" y="142092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14" name="Freeform 13"/>
              <p:cNvSpPr/>
              <p:nvPr/>
            </p:nvSpPr>
            <p:spPr>
              <a:xfrm>
                <a:off x="588960" y="9032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15" name="Freeform 14"/>
              <p:cNvSpPr/>
              <p:nvPr/>
            </p:nvSpPr>
            <p:spPr>
              <a:xfrm>
                <a:off x="641520" y="0"/>
                <a:ext cx="421920" cy="52668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16" name="Freeform 15"/>
              <p:cNvSpPr/>
              <p:nvPr/>
            </p:nvSpPr>
            <p:spPr>
              <a:xfrm>
                <a:off x="1020600" y="488880"/>
                <a:ext cx="161640" cy="147240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17" name="Line 16"/>
              <p:cNvSpPr/>
              <p:nvPr/>
            </p:nvSpPr>
            <p:spPr>
              <a:xfrm>
                <a:off x="-4680" y="9360"/>
                <a:ext cx="360" cy="360"/>
              </a:xfrm>
              <a:prstGeom prst="line">
                <a:avLst/>
              </a:prstGeom>
              <a:ln w="15">
                <a:solidFill>
                  <a:srgbClr val="FFFFFF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18" name="Freeform 17"/>
              <p:cNvSpPr/>
              <p:nvPr/>
            </p:nvSpPr>
            <p:spPr>
              <a:xfrm>
                <a:off x="9360" y="1801800"/>
                <a:ext cx="123480" cy="12672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19" name="Freeform 18"/>
              <p:cNvSpPr/>
              <p:nvPr/>
            </p:nvSpPr>
            <p:spPr>
              <a:xfrm>
                <a:off x="-9360" y="3549600"/>
                <a:ext cx="147240" cy="480600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20" name="Freeform 19"/>
              <p:cNvSpPr/>
              <p:nvPr/>
            </p:nvSpPr>
            <p:spPr>
              <a:xfrm>
                <a:off x="128520" y="1382760"/>
                <a:ext cx="142560" cy="47592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21" name="Freeform 20"/>
              <p:cNvSpPr/>
              <p:nvPr/>
            </p:nvSpPr>
            <p:spPr>
              <a:xfrm>
                <a:off x="204840" y="1849320"/>
                <a:ext cx="114120" cy="10764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22" name="Rectangle 21"/>
              <p:cNvSpPr/>
              <p:nvPr/>
            </p:nvSpPr>
            <p:spPr>
              <a:xfrm>
                <a:off x="133200" y="4662360"/>
                <a:ext cx="23400" cy="2180880"/>
              </a:xfrm>
              <a:prstGeom prst="rect">
                <a:avLst/>
              </a:pr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23" name="Freeform 22"/>
              <p:cNvSpPr/>
              <p:nvPr/>
            </p:nvSpPr>
            <p:spPr>
              <a:xfrm>
                <a:off x="223920" y="5041800"/>
                <a:ext cx="369360" cy="180144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24" name="Freeform 23"/>
              <p:cNvSpPr/>
              <p:nvPr/>
            </p:nvSpPr>
            <p:spPr>
              <a:xfrm>
                <a:off x="52560" y="44816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25" name="Freeform 24"/>
              <p:cNvSpPr/>
              <p:nvPr/>
            </p:nvSpPr>
            <p:spPr>
              <a:xfrm>
                <a:off x="-14400" y="5627520"/>
                <a:ext cx="85320" cy="1215720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26" name="Freeform 25"/>
              <p:cNvSpPr/>
              <p:nvPr/>
            </p:nvSpPr>
            <p:spPr>
              <a:xfrm>
                <a:off x="527040" y="486720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27" name="Freeform 26"/>
              <p:cNvSpPr/>
              <p:nvPr/>
            </p:nvSpPr>
            <p:spPr>
              <a:xfrm>
                <a:off x="309600" y="5423040"/>
                <a:ext cx="374400" cy="1425240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28" name="Freeform 27"/>
              <p:cNvSpPr/>
              <p:nvPr/>
            </p:nvSpPr>
            <p:spPr>
              <a:xfrm>
                <a:off x="569880" y="5945040"/>
                <a:ext cx="151920" cy="912600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29" name="Freeform 28"/>
              <p:cNvSpPr/>
              <p:nvPr/>
            </p:nvSpPr>
            <p:spPr>
              <a:xfrm>
                <a:off x="612720" y="524664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30" name="Freeform 29"/>
              <p:cNvSpPr/>
              <p:nvPr/>
            </p:nvSpPr>
            <p:spPr>
              <a:xfrm>
                <a:off x="612720" y="5764320"/>
                <a:ext cx="19008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31" name="Freeform 30"/>
              <p:cNvSpPr/>
              <p:nvPr/>
            </p:nvSpPr>
            <p:spPr>
              <a:xfrm>
                <a:off x="669960" y="6330960"/>
                <a:ext cx="417240" cy="517320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32" name="Freeform 31"/>
              <p:cNvSpPr/>
              <p:nvPr/>
            </p:nvSpPr>
            <p:spPr>
              <a:xfrm>
                <a:off x="1049400" y="6221520"/>
                <a:ext cx="156960" cy="14724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grpSp>
          <p:nvGrpSpPr>
            <p:cNvPr id="333" name="Group 9"/>
            <p:cNvGrpSpPr/>
            <p:nvPr/>
          </p:nvGrpSpPr>
          <p:grpSpPr>
            <a:xfrm>
              <a:off x="11364840" y="0"/>
              <a:ext cx="674280" cy="6848280"/>
              <a:chOff x="11364840" y="0"/>
              <a:chExt cx="674280" cy="6848280"/>
            </a:xfrm>
          </p:grpSpPr>
          <p:sp>
            <p:nvSpPr>
              <p:cNvPr id="334" name="Freeform 32"/>
              <p:cNvSpPr/>
              <p:nvPr/>
            </p:nvSpPr>
            <p:spPr>
              <a:xfrm>
                <a:off x="11484000" y="0"/>
                <a:ext cx="417240" cy="512280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35" name="Freeform 33"/>
              <p:cNvSpPr/>
              <p:nvPr/>
            </p:nvSpPr>
            <p:spPr>
              <a:xfrm>
                <a:off x="11364840" y="474840"/>
                <a:ext cx="156960" cy="15192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36" name="Freeform 34"/>
              <p:cNvSpPr/>
              <p:nvPr/>
            </p:nvSpPr>
            <p:spPr>
              <a:xfrm>
                <a:off x="11631600" y="1539720"/>
                <a:ext cx="188640" cy="19008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37" name="Freeform 35"/>
              <p:cNvSpPr/>
              <p:nvPr/>
            </p:nvSpPr>
            <p:spPr>
              <a:xfrm>
                <a:off x="11531520" y="5694480"/>
                <a:ext cx="298080" cy="1153800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38" name="Freeform 36"/>
              <p:cNvSpPr/>
              <p:nvPr/>
            </p:nvSpPr>
            <p:spPr>
              <a:xfrm>
                <a:off x="11773080" y="5551560"/>
                <a:ext cx="156960" cy="15516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39" name="Freeform 37"/>
              <p:cNvSpPr/>
              <p:nvPr/>
            </p:nvSpPr>
            <p:spPr>
              <a:xfrm>
                <a:off x="11711160" y="4680"/>
                <a:ext cx="304560" cy="1544400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40" name="Freeform 38"/>
              <p:cNvSpPr/>
              <p:nvPr/>
            </p:nvSpPr>
            <p:spPr>
              <a:xfrm>
                <a:off x="11636280" y="4867200"/>
                <a:ext cx="18864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41" name="Freeform 39"/>
              <p:cNvSpPr/>
              <p:nvPr/>
            </p:nvSpPr>
            <p:spPr>
              <a:xfrm>
                <a:off x="11441160" y="5046840"/>
                <a:ext cx="307440" cy="1801440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42" name="Freeform 40"/>
              <p:cNvSpPr/>
              <p:nvPr/>
            </p:nvSpPr>
            <p:spPr>
              <a:xfrm>
                <a:off x="11849040" y="6416640"/>
                <a:ext cx="190080" cy="18864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43" name="Rectangle 41"/>
              <p:cNvSpPr/>
              <p:nvPr/>
            </p:nvSpPr>
            <p:spPr>
              <a:xfrm>
                <a:off x="11939760" y="6595920"/>
                <a:ext cx="23400" cy="252000"/>
              </a:xfrm>
              <a:prstGeom prst="rect">
                <a:avLst/>
              </a:prstGeom>
              <a:gradFill rotWithShape="0"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1141560" y="618480"/>
            <a:ext cx="9905760" cy="1478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0" strike="noStrike" cap="all" spc="-1">
                <a:solidFill>
                  <a:srgbClr val="FFFFFF"/>
                </a:solidFill>
                <a:latin typeface="Tw Cen MT"/>
              </a:rPr>
              <a:t>Образец заголовка</a:t>
            </a:r>
            <a:endParaRPr lang="en-US" sz="36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 type="dt"/>
          </p:nvPr>
        </p:nvSpPr>
        <p:spPr>
          <a:xfrm>
            <a:off x="7457040" y="58831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E3A6267-A614-40AF-BEBC-6FC5F6DB3617}" type="datetime">
              <a:rPr lang="ru-RU" sz="1050" b="0" strike="noStrike" spc="-1">
                <a:solidFill>
                  <a:srgbClr val="FFFFFF"/>
                </a:solidFill>
                <a:latin typeface="Tw Cen MT"/>
              </a:rPr>
              <a:t>12.02.2025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346" name="PlaceHolder 3"/>
          <p:cNvSpPr>
            <a:spLocks noGrp="1"/>
          </p:cNvSpPr>
          <p:nvPr>
            <p:ph type="ftr"/>
          </p:nvPr>
        </p:nvSpPr>
        <p:spPr>
          <a:xfrm>
            <a:off x="1141560" y="5883120"/>
            <a:ext cx="623880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47" name="PlaceHolder 4"/>
          <p:cNvSpPr>
            <a:spLocks noGrp="1"/>
          </p:cNvSpPr>
          <p:nvPr>
            <p:ph type="sldNum"/>
          </p:nvPr>
        </p:nvSpPr>
        <p:spPr>
          <a:xfrm>
            <a:off x="10276200" y="5883120"/>
            <a:ext cx="7707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6CB834B-6C14-4C68-A433-0B742F1E3080}" type="slidenum">
              <a:rPr lang="ru-RU" sz="1050" b="0" strike="noStrike" spc="-1">
                <a:solidFill>
                  <a:srgbClr val="FFFFFF"/>
                </a:solidFill>
                <a:latin typeface="Tw Cen MT"/>
              </a:rPr>
              <a:t>‹#›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34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FFFFFF"/>
                </a:solidFill>
                <a:latin typeface="Tw Cen MT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FFFFFF"/>
                </a:solidFill>
                <a:latin typeface="Tw Cen MT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FFFFFF"/>
                </a:solidFill>
                <a:latin typeface="Tw Cen MT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FFFFFF"/>
                </a:solidFill>
                <a:latin typeface="Tw Cen MT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Tw Cen MT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Tw Cen MT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Tw Cen MT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Заголовок 1"/>
          <p:cNvSpPr txBox="1"/>
          <p:nvPr/>
        </p:nvSpPr>
        <p:spPr>
          <a:xfrm>
            <a:off x="1143000" y="868320"/>
            <a:ext cx="9524520" cy="25603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0000" lnSpcReduction="10000"/>
          </a:bodyPr>
          <a:lstStyle/>
          <a:p>
            <a:pPr algn="ctr">
              <a:lnSpc>
                <a:spcPct val="90000"/>
              </a:lnSpc>
            </a:pPr>
            <a:r>
              <a:rPr lang="ru-RU" sz="4800" b="0" i="1" strike="noStrike" cap="all" spc="-1">
                <a:solidFill>
                  <a:srgbClr val="000000"/>
                </a:solidFill>
                <a:latin typeface="Times New Roman"/>
              </a:rPr>
              <a:t>П</a:t>
            </a:r>
            <a:r>
              <a:rPr lang="ru-RU" sz="4000" b="0" i="1" strike="noStrike" cap="all" spc="-1">
                <a:solidFill>
                  <a:srgbClr val="000000"/>
                </a:solidFill>
                <a:latin typeface="Times New Roman"/>
              </a:rPr>
              <a:t>риёмы,</a:t>
            </a:r>
            <a:r>
              <a:rPr lang="en-US" sz="4000" b="0" i="1" strike="noStrike" cap="all" spc="-1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4000" b="0" i="1" strike="noStrike" cap="all" spc="-1">
                <a:solidFill>
                  <a:srgbClr val="000000"/>
                </a:solidFill>
                <a:latin typeface="Times New Roman"/>
              </a:rPr>
              <a:t>используемые</a:t>
            </a:r>
            <a:r>
              <a:rPr lang="en-US" sz="4000" b="0" i="1" strike="noStrike" cap="all" spc="-1">
                <a:solidFill>
                  <a:srgbClr val="000000"/>
                </a:solidFill>
                <a:latin typeface="Times New Roman"/>
              </a:rPr>
              <a:t> c </a:t>
            </a:r>
            <a:r>
              <a:rPr lang="ru-RU" sz="4000" b="0" i="1" strike="noStrike" cap="all" spc="-1">
                <a:solidFill>
                  <a:srgbClr val="000000"/>
                </a:solidFill>
                <a:latin typeface="Times New Roman"/>
              </a:rPr>
              <a:t>детьми, имеющими речевые нарушения, при планировании и проведении учебных занятий в период обучения грамоте</a:t>
            </a:r>
            <a:endParaRPr lang="en-US" sz="40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86" name="Подзаголовок 2"/>
          <p:cNvSpPr txBox="1"/>
          <p:nvPr/>
        </p:nvSpPr>
        <p:spPr>
          <a:xfrm>
            <a:off x="1876320" y="4762440"/>
            <a:ext cx="8791200" cy="15998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b="0" i="1" strike="noStrike" cap="all" spc="-1">
                <a:solidFill>
                  <a:srgbClr val="000000"/>
                </a:solidFill>
                <a:latin typeface="Times New Roman"/>
              </a:rPr>
              <a:t>Выполнила: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b="0" i="1" strike="noStrike" cap="all" spc="-1">
                <a:solidFill>
                  <a:srgbClr val="000000"/>
                </a:solidFill>
                <a:latin typeface="Times New Roman"/>
              </a:rPr>
              <a:t>Линд Виктория Викторовна, учитель начальных классов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Заголовок 1"/>
          <p:cNvSpPr txBox="1"/>
          <p:nvPr/>
        </p:nvSpPr>
        <p:spPr>
          <a:xfrm>
            <a:off x="1141560" y="618480"/>
            <a:ext cx="9905760" cy="1478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3200" b="0" strike="noStrike" cap="all" spc="-1">
                <a:solidFill>
                  <a:srgbClr val="000000"/>
                </a:solidFill>
                <a:latin typeface="Times New Roman"/>
              </a:rPr>
              <a:t>Учебный план для обучающихся с нарушениями речи</a:t>
            </a:r>
            <a:endParaRPr lang="en-US" sz="3200" b="0" strike="noStrike" spc="-1">
              <a:solidFill>
                <a:srgbClr val="FFFFFF"/>
              </a:solidFill>
              <a:latin typeface="Tw Cen MT"/>
            </a:endParaRPr>
          </a:p>
        </p:txBody>
      </p:sp>
      <p:pic>
        <p:nvPicPr>
          <p:cNvPr id="388" name="Объект 4"/>
          <p:cNvPicPr/>
          <p:nvPr/>
        </p:nvPicPr>
        <p:blipFill>
          <a:blip r:embed="rId2"/>
          <a:stretch/>
        </p:blipFill>
        <p:spPr>
          <a:xfrm>
            <a:off x="2665440" y="2667960"/>
            <a:ext cx="6857640" cy="2704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Заголовок 1"/>
          <p:cNvSpPr txBox="1"/>
          <p:nvPr/>
        </p:nvSpPr>
        <p:spPr>
          <a:xfrm>
            <a:off x="1085760" y="-285840"/>
            <a:ext cx="9961200" cy="1485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800" b="0" strike="noStrike" cap="all" spc="-1">
                <a:solidFill>
                  <a:srgbClr val="000000"/>
                </a:solidFill>
                <a:latin typeface="Times New Roman"/>
              </a:rPr>
              <a:t>Звуковой аналитико-синтетический метод обучения</a:t>
            </a:r>
            <a:endParaRPr lang="en-US" sz="2800" b="0" strike="noStrike" spc="-1">
              <a:solidFill>
                <a:srgbClr val="FFFFFF"/>
              </a:solidFill>
              <a:latin typeface="Tw Cen MT"/>
            </a:endParaRPr>
          </a:p>
        </p:txBody>
      </p:sp>
      <p:pic>
        <p:nvPicPr>
          <p:cNvPr id="390" name="Объект 4"/>
          <p:cNvPicPr/>
          <p:nvPr/>
        </p:nvPicPr>
        <p:blipFill>
          <a:blip r:embed="rId2"/>
          <a:stretch/>
        </p:blipFill>
        <p:spPr>
          <a:xfrm>
            <a:off x="762120" y="971640"/>
            <a:ext cx="10686600" cy="56955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Заголовок 1"/>
          <p:cNvSpPr txBox="1"/>
          <p:nvPr/>
        </p:nvSpPr>
        <p:spPr>
          <a:xfrm>
            <a:off x="1141560" y="285840"/>
            <a:ext cx="9905760" cy="72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 lnSpcReduction="20000"/>
          </a:bodyPr>
          <a:lstStyle/>
          <a:p>
            <a:pPr algn="ctr">
              <a:lnSpc>
                <a:spcPct val="90000"/>
              </a:lnSpc>
            </a:pPr>
            <a:r>
              <a:rPr lang="ru-RU" sz="3200" b="0" strike="noStrike" cap="all" spc="-1">
                <a:solidFill>
                  <a:srgbClr val="000000"/>
                </a:solidFill>
                <a:latin typeface="Times New Roman"/>
              </a:rPr>
              <a:t>Приёмы, используемые в период обучения грамоте (чтение): «Звуковые домики».</a:t>
            </a:r>
            <a:endParaRPr lang="en-US" sz="3200" b="0" strike="noStrike" spc="-1">
              <a:solidFill>
                <a:srgbClr val="FFFFFF"/>
              </a:solidFill>
              <a:latin typeface="Tw Cen MT"/>
            </a:endParaRPr>
          </a:p>
        </p:txBody>
      </p:sp>
      <p:pic>
        <p:nvPicPr>
          <p:cNvPr id="3" name="Рисунок 2" descr="Видеокамера">
            <a:extLst>
              <a:ext uri="{FF2B5EF4-FFF2-40B4-BE49-F238E27FC236}">
                <a16:creationId xmlns:a16="http://schemas.microsoft.com/office/drawing/2014/main" id="{3A651C74-732D-42D6-A52A-7FD5485C6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1864" y="2204864"/>
            <a:ext cx="2160240" cy="16813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Заголовок 1"/>
          <p:cNvSpPr txBox="1"/>
          <p:nvPr/>
        </p:nvSpPr>
        <p:spPr>
          <a:xfrm>
            <a:off x="1141560" y="133200"/>
            <a:ext cx="9905760" cy="933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lnSpcReduction="10000"/>
          </a:bodyPr>
          <a:lstStyle/>
          <a:p>
            <a:pPr algn="ctr">
              <a:lnSpc>
                <a:spcPct val="90000"/>
              </a:lnSpc>
            </a:pPr>
            <a:r>
              <a:rPr lang="ru-RU" sz="3200" b="0" strike="noStrike" cap="all" spc="-1">
                <a:solidFill>
                  <a:srgbClr val="000000"/>
                </a:solidFill>
                <a:latin typeface="Times New Roman"/>
              </a:rPr>
              <a:t>Обучение грамоте (чтение) : Лента букв и звуков.</a:t>
            </a:r>
            <a:endParaRPr lang="en-US" sz="3200" b="0" strike="noStrike" spc="-1">
              <a:solidFill>
                <a:srgbClr val="FFFFFF"/>
              </a:solidFill>
              <a:latin typeface="Tw Cen MT"/>
            </a:endParaRPr>
          </a:p>
        </p:txBody>
      </p:sp>
      <p:pic>
        <p:nvPicPr>
          <p:cNvPr id="394" name="Объект 5"/>
          <p:cNvPicPr/>
          <p:nvPr/>
        </p:nvPicPr>
        <p:blipFill>
          <a:blip r:embed="rId2"/>
          <a:stretch/>
        </p:blipFill>
        <p:spPr>
          <a:xfrm>
            <a:off x="552600" y="1914120"/>
            <a:ext cx="4943160" cy="3652920"/>
          </a:xfrm>
          <a:prstGeom prst="rect">
            <a:avLst/>
          </a:prstGeom>
          <a:ln w="0">
            <a:noFill/>
          </a:ln>
        </p:spPr>
      </p:pic>
      <p:pic>
        <p:nvPicPr>
          <p:cNvPr id="395" name="Рисунок 394"/>
          <p:cNvPicPr/>
          <p:nvPr/>
        </p:nvPicPr>
        <p:blipFill>
          <a:blip r:embed="rId3"/>
          <a:stretch/>
        </p:blipFill>
        <p:spPr>
          <a:xfrm>
            <a:off x="6300000" y="1835640"/>
            <a:ext cx="4680000" cy="3751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Заголовок 1"/>
          <p:cNvSpPr txBox="1"/>
          <p:nvPr/>
        </p:nvSpPr>
        <p:spPr>
          <a:xfrm>
            <a:off x="1141560" y="285840"/>
            <a:ext cx="9905760" cy="933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lnSpcReduction="10000"/>
          </a:bodyPr>
          <a:lstStyle/>
          <a:p>
            <a:pPr algn="ctr">
              <a:lnSpc>
                <a:spcPct val="90000"/>
              </a:lnSpc>
            </a:pPr>
            <a:r>
              <a:rPr lang="ru-RU" sz="3200" b="0" strike="noStrike" cap="all" spc="-1">
                <a:solidFill>
                  <a:srgbClr val="000000"/>
                </a:solidFill>
                <a:latin typeface="Times New Roman"/>
              </a:rPr>
              <a:t>Обучение грамоте (письмо): многоразовые прописи.</a:t>
            </a:r>
            <a:endParaRPr lang="en-US" sz="3200" b="0" strike="noStrike" spc="-1">
              <a:solidFill>
                <a:srgbClr val="FFFFFF"/>
              </a:solidFill>
              <a:latin typeface="Tw Cen MT"/>
            </a:endParaRPr>
          </a:p>
        </p:txBody>
      </p:sp>
      <p:pic>
        <p:nvPicPr>
          <p:cNvPr id="397" name="Объект 5"/>
          <p:cNvPicPr/>
          <p:nvPr/>
        </p:nvPicPr>
        <p:blipFill>
          <a:blip r:embed="rId2"/>
          <a:stretch/>
        </p:blipFill>
        <p:spPr>
          <a:xfrm>
            <a:off x="1141560" y="2249640"/>
            <a:ext cx="2656080" cy="3541320"/>
          </a:xfrm>
          <a:prstGeom prst="rect">
            <a:avLst/>
          </a:prstGeom>
          <a:ln w="0">
            <a:noFill/>
          </a:ln>
        </p:spPr>
      </p:pic>
      <p:pic>
        <p:nvPicPr>
          <p:cNvPr id="398" name="Объект 7"/>
          <p:cNvPicPr/>
          <p:nvPr/>
        </p:nvPicPr>
        <p:blipFill>
          <a:blip r:embed="rId3"/>
          <a:stretch/>
        </p:blipFill>
        <p:spPr>
          <a:xfrm>
            <a:off x="4424040" y="2249640"/>
            <a:ext cx="2656080" cy="3541320"/>
          </a:xfrm>
          <a:prstGeom prst="rect">
            <a:avLst/>
          </a:prstGeom>
          <a:ln w="0">
            <a:noFill/>
          </a:ln>
        </p:spPr>
      </p:pic>
      <p:pic>
        <p:nvPicPr>
          <p:cNvPr id="399" name="Рисунок 9"/>
          <p:cNvPicPr/>
          <p:nvPr/>
        </p:nvPicPr>
        <p:blipFill>
          <a:blip r:embed="rId4"/>
          <a:stretch/>
        </p:blipFill>
        <p:spPr>
          <a:xfrm>
            <a:off x="7706880" y="2249640"/>
            <a:ext cx="2656080" cy="3541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Заголовок 1"/>
          <p:cNvSpPr txBox="1"/>
          <p:nvPr/>
        </p:nvSpPr>
        <p:spPr>
          <a:xfrm>
            <a:off x="1141560" y="618480"/>
            <a:ext cx="9905760" cy="1478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3600" b="0" strike="noStrike" cap="all" spc="-1">
                <a:solidFill>
                  <a:srgbClr val="000000"/>
                </a:solidFill>
                <a:latin typeface="Times New Roman"/>
              </a:rPr>
              <a:t>Обучение грамоте (Письмо): применение су-джоков во время физ.минуток</a:t>
            </a:r>
            <a:endParaRPr lang="en-US" sz="3600" b="0" strike="noStrike" spc="-1">
              <a:solidFill>
                <a:srgbClr val="FFFFFF"/>
              </a:solidFill>
              <a:latin typeface="Tw Cen MT"/>
            </a:endParaRPr>
          </a:p>
        </p:txBody>
      </p:sp>
      <p:pic>
        <p:nvPicPr>
          <p:cNvPr id="401" name="Объект 5"/>
          <p:cNvPicPr/>
          <p:nvPr/>
        </p:nvPicPr>
        <p:blipFill>
          <a:blip r:embed="rId2"/>
          <a:stretch/>
        </p:blipFill>
        <p:spPr>
          <a:xfrm>
            <a:off x="352800" y="2106360"/>
            <a:ext cx="3366360" cy="2874240"/>
          </a:xfrm>
          <a:prstGeom prst="rect">
            <a:avLst/>
          </a:prstGeom>
          <a:ln w="0">
            <a:noFill/>
          </a:ln>
        </p:spPr>
      </p:pic>
      <p:pic>
        <p:nvPicPr>
          <p:cNvPr id="402" name="Объект 7"/>
          <p:cNvPicPr/>
          <p:nvPr/>
        </p:nvPicPr>
        <p:blipFill>
          <a:blip r:embed="rId3"/>
          <a:stretch/>
        </p:blipFill>
        <p:spPr>
          <a:xfrm>
            <a:off x="3967920" y="2106360"/>
            <a:ext cx="3687480" cy="2874240"/>
          </a:xfrm>
          <a:prstGeom prst="rect">
            <a:avLst/>
          </a:prstGeom>
          <a:ln w="0">
            <a:noFill/>
          </a:ln>
        </p:spPr>
      </p:pic>
      <p:pic>
        <p:nvPicPr>
          <p:cNvPr id="403" name="Рисунок 9"/>
          <p:cNvPicPr/>
          <p:nvPr/>
        </p:nvPicPr>
        <p:blipFill>
          <a:blip r:embed="rId4"/>
          <a:stretch/>
        </p:blipFill>
        <p:spPr>
          <a:xfrm>
            <a:off x="7862760" y="2097000"/>
            <a:ext cx="3687480" cy="2874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Заголовок 1"/>
          <p:cNvSpPr txBox="1"/>
          <p:nvPr/>
        </p:nvSpPr>
        <p:spPr>
          <a:xfrm>
            <a:off x="1141560" y="618480"/>
            <a:ext cx="9905760" cy="1478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lnSpcReduction="10000"/>
          </a:bodyPr>
          <a:lstStyle/>
          <a:p>
            <a:pPr algn="ctr">
              <a:lnSpc>
                <a:spcPct val="90000"/>
              </a:lnSpc>
            </a:pPr>
            <a:r>
              <a:rPr lang="ru-RU" sz="3600" b="0" strike="noStrike" cap="all" spc="-1">
                <a:solidFill>
                  <a:srgbClr val="000000"/>
                </a:solidFill>
                <a:latin typeface="Times New Roman"/>
              </a:rPr>
              <a:t>Обучение грамоте (Письмо): применение су-джоков во время физ.минуток.</a:t>
            </a:r>
            <a:endParaRPr lang="en-US" sz="3600" b="0" strike="noStrike" spc="-1">
              <a:solidFill>
                <a:srgbClr val="FFFFFF"/>
              </a:solidFill>
              <a:latin typeface="Tw Cen MT"/>
            </a:endParaRPr>
          </a:p>
        </p:txBody>
      </p:sp>
      <p:pic>
        <p:nvPicPr>
          <p:cNvPr id="405" name="Объект 5"/>
          <p:cNvPicPr/>
          <p:nvPr/>
        </p:nvPicPr>
        <p:blipFill>
          <a:blip r:embed="rId2"/>
          <a:stretch/>
        </p:blipFill>
        <p:spPr>
          <a:xfrm>
            <a:off x="2976480" y="2269440"/>
            <a:ext cx="2656080" cy="3541320"/>
          </a:xfrm>
          <a:prstGeom prst="rect">
            <a:avLst/>
          </a:prstGeom>
          <a:ln w="0">
            <a:noFill/>
          </a:ln>
        </p:spPr>
      </p:pic>
      <p:pic>
        <p:nvPicPr>
          <p:cNvPr id="406" name="Объект 7"/>
          <p:cNvPicPr/>
          <p:nvPr/>
        </p:nvPicPr>
        <p:blipFill>
          <a:blip r:embed="rId3"/>
          <a:stretch/>
        </p:blipFill>
        <p:spPr>
          <a:xfrm>
            <a:off x="6424560" y="2249640"/>
            <a:ext cx="2656080" cy="3541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Заголовок 1"/>
          <p:cNvSpPr txBox="1"/>
          <p:nvPr/>
        </p:nvSpPr>
        <p:spPr>
          <a:xfrm>
            <a:off x="1141560" y="618480"/>
            <a:ext cx="9905760" cy="4772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4800" b="0" strike="noStrike" cap="all" spc="-1">
                <a:solidFill>
                  <a:srgbClr val="000000"/>
                </a:solidFill>
                <a:latin typeface="Times New Roman"/>
              </a:rPr>
              <a:t>Спасибо за внимание!</a:t>
            </a:r>
            <a:endParaRPr lang="en-US" sz="4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123</TotalTime>
  <Words>102</Words>
  <Application>Microsoft Office PowerPoint</Application>
  <PresentationFormat>Широкоэкранный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DejaVu Sans</vt:lpstr>
      <vt:lpstr>Symbol</vt:lpstr>
      <vt:lpstr>Times New Roman</vt:lpstr>
      <vt:lpstr>Tw Cen MT</vt:lpstr>
      <vt:lpstr>Wingdings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Артур Линд</dc:creator>
  <dc:description/>
  <cp:lastModifiedBy>Учитель каб 17</cp:lastModifiedBy>
  <cp:revision>8</cp:revision>
  <dcterms:created xsi:type="dcterms:W3CDTF">2025-02-09T18:30:39Z</dcterms:created>
  <dcterms:modified xsi:type="dcterms:W3CDTF">2025-02-12T06:16:19Z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1</vt:i4>
  </property>
  <property fmtid="{D5CDD505-2E9C-101B-9397-08002B2CF9AE}" pid="3" name="PresentationFormat">
    <vt:lpwstr>Широкоэкранный</vt:lpwstr>
  </property>
  <property fmtid="{D5CDD505-2E9C-101B-9397-08002B2CF9AE}" pid="4" name="Slides">
    <vt:i4>9</vt:i4>
  </property>
</Properties>
</file>